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5"/>
  </p:sldMasterIdLst>
  <p:notesMasterIdLst>
    <p:notesMasterId r:id="rId20"/>
  </p:notesMasterIdLst>
  <p:sldIdLst>
    <p:sldId id="257" r:id="rId6"/>
    <p:sldId id="281" r:id="rId7"/>
    <p:sldId id="278" r:id="rId8"/>
    <p:sldId id="276" r:id="rId9"/>
    <p:sldId id="265" r:id="rId10"/>
    <p:sldId id="279" r:id="rId11"/>
    <p:sldId id="282" r:id="rId12"/>
    <p:sldId id="283" r:id="rId13"/>
    <p:sldId id="277" r:id="rId14"/>
    <p:sldId id="268" r:id="rId15"/>
    <p:sldId id="274" r:id="rId16"/>
    <p:sldId id="284" r:id="rId17"/>
    <p:sldId id="262" r:id="rId18"/>
    <p:sldId id="263" r:id="rId19"/>
  </p:sldIdLst>
  <p:sldSz cx="9144000" cy="5148263"/>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5A9"/>
    <a:srgbClr val="9C9C9C"/>
    <a:srgbClr val="C899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FA6270-8382-48B2-85BC-EB53BAA27017}" v="1" dt="2026-05-26T19:51:41.815"/>
    <p1510:client id="{9D55D732-78EF-7773-F0A9-0528932DF144}" v="246" dt="2026-05-21T23:06:42.798"/>
    <p1510:client id="{C10554A5-E04C-F513-B39C-6DD0C319404B}" v="735" dt="2026-05-20T00:18:38.914"/>
    <p1510:client id="{C5F75CD1-5438-386B-1B5B-05C406F3C05F}" v="5" dt="2026-05-20T22:16:04.2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192BC9-E564-4947-851D-18FB9B10E1D6}" type="datetimeFigureOut">
              <a:rPr lang="en-US" smtClean="0"/>
              <a:t>5/26/2026</a:t>
            </a:fld>
            <a:endParaRPr lang="en-US"/>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24C3F2-1043-EB46-ACBC-F46133813C1D}" type="slidenum">
              <a:rPr lang="en-US" smtClean="0"/>
              <a:t>‹#›</a:t>
            </a:fld>
            <a:endParaRPr lang="en-US"/>
          </a:p>
        </p:txBody>
      </p:sp>
    </p:spTree>
    <p:extLst>
      <p:ext uri="{BB962C8B-B14F-4D97-AF65-F5344CB8AC3E}">
        <p14:creationId xmlns:p14="http://schemas.microsoft.com/office/powerpoint/2010/main" val="2725819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0D5D10-C4B5-B641-A4E3-418985FB6C6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8263"/>
          </a:xfrm>
          <a:prstGeom prst="rect">
            <a:avLst/>
          </a:prstGeom>
        </p:spPr>
      </p:pic>
      <p:sp>
        <p:nvSpPr>
          <p:cNvPr id="2" name="Title 1"/>
          <p:cNvSpPr>
            <a:spLocks noGrp="1"/>
          </p:cNvSpPr>
          <p:nvPr>
            <p:ph type="ctrTitle" hasCustomPrompt="1"/>
          </p:nvPr>
        </p:nvSpPr>
        <p:spPr>
          <a:xfrm>
            <a:off x="2648856" y="530497"/>
            <a:ext cx="5950858" cy="1037046"/>
          </a:xfrm>
        </p:spPr>
        <p:txBody>
          <a:bodyPr anchor="t">
            <a:normAutofit/>
          </a:bodyPr>
          <a:lstStyle>
            <a:lvl1pPr algn="l">
              <a:defRPr sz="4000" b="1">
                <a:solidFill>
                  <a:schemeClr val="tx1"/>
                </a:solidFill>
              </a:defRPr>
            </a:lvl1pPr>
          </a:lstStyle>
          <a:p>
            <a:r>
              <a:rPr lang="en-US"/>
              <a:t>Click to edit title style</a:t>
            </a:r>
          </a:p>
        </p:txBody>
      </p:sp>
      <p:sp>
        <p:nvSpPr>
          <p:cNvPr id="3" name="Subtitle 2"/>
          <p:cNvSpPr>
            <a:spLocks noGrp="1"/>
          </p:cNvSpPr>
          <p:nvPr>
            <p:ph type="subTitle" idx="1" hasCustomPrompt="1"/>
          </p:nvPr>
        </p:nvSpPr>
        <p:spPr>
          <a:xfrm>
            <a:off x="2648856" y="1733909"/>
            <a:ext cx="5950858" cy="1023807"/>
          </a:xfrm>
        </p:spPr>
        <p:txBody>
          <a:bodyPr anchor="t"/>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subtitle style</a:t>
            </a:r>
          </a:p>
        </p:txBody>
      </p:sp>
      <p:sp>
        <p:nvSpPr>
          <p:cNvPr id="23" name="Text Placeholder 2">
            <a:extLst>
              <a:ext uri="{FF2B5EF4-FFF2-40B4-BE49-F238E27FC236}">
                <a16:creationId xmlns:a16="http://schemas.microsoft.com/office/drawing/2014/main" id="{76AD2B68-F100-F848-98D2-35E07925A80D}"/>
              </a:ext>
            </a:extLst>
          </p:cNvPr>
          <p:cNvSpPr>
            <a:spLocks noGrp="1"/>
          </p:cNvSpPr>
          <p:nvPr>
            <p:ph type="body" idx="10" hasCustomPrompt="1"/>
          </p:nvPr>
        </p:nvSpPr>
        <p:spPr>
          <a:xfrm>
            <a:off x="195944" y="530497"/>
            <a:ext cx="1574800" cy="1037046"/>
          </a:xfrm>
        </p:spPr>
        <p:txBody>
          <a:bodyPr anchor="t">
            <a:normAutofit/>
          </a:bodyPr>
          <a:lstStyle>
            <a:lvl1pPr marL="0" indent="0" algn="l">
              <a:buNone/>
              <a:defRPr sz="16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sidebar text styles</a:t>
            </a:r>
          </a:p>
        </p:txBody>
      </p:sp>
    </p:spTree>
    <p:extLst>
      <p:ext uri="{BB962C8B-B14F-4D97-AF65-F5344CB8AC3E}">
        <p14:creationId xmlns:p14="http://schemas.microsoft.com/office/powerpoint/2010/main" val="3671796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Photo sidebar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769725-187A-C14C-80F3-E39ED49A4C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07492" cy="5148263"/>
          </a:xfrm>
          <a:prstGeom prst="rect">
            <a:avLst/>
          </a:prstGeom>
        </p:spPr>
      </p:pic>
      <p:sp>
        <p:nvSpPr>
          <p:cNvPr id="2" name="Title 1"/>
          <p:cNvSpPr>
            <a:spLocks noGrp="1"/>
          </p:cNvSpPr>
          <p:nvPr>
            <p:ph type="title" hasCustomPrompt="1"/>
          </p:nvPr>
        </p:nvSpPr>
        <p:spPr>
          <a:xfrm>
            <a:off x="2220686" y="419892"/>
            <a:ext cx="6289902" cy="857365"/>
          </a:xfrm>
        </p:spPr>
        <p:txBody>
          <a:bodyPr anchor="t">
            <a:normAutofit/>
          </a:bodyPr>
          <a:lstStyle>
            <a:lvl1pPr algn="l">
              <a:defRPr sz="3000">
                <a:solidFill>
                  <a:srgbClr val="C89921"/>
                </a:solidFill>
                <a:latin typeface="+mn-lt"/>
              </a:defRPr>
            </a:lvl1pPr>
          </a:lstStyle>
          <a:p>
            <a:r>
              <a:rPr lang="en-US"/>
              <a:t>Click to edit title style</a:t>
            </a:r>
          </a:p>
        </p:txBody>
      </p:sp>
      <p:sp>
        <p:nvSpPr>
          <p:cNvPr id="3" name="Text Placeholder 2"/>
          <p:cNvSpPr>
            <a:spLocks noGrp="1"/>
          </p:cNvSpPr>
          <p:nvPr>
            <p:ph type="body" idx="1"/>
          </p:nvPr>
        </p:nvSpPr>
        <p:spPr>
          <a:xfrm>
            <a:off x="2220686" y="1277257"/>
            <a:ext cx="6289902" cy="3599543"/>
          </a:xfrm>
        </p:spPr>
        <p:txBody>
          <a:bodyPr anchor="t"/>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840374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Photo sidebar 8">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769725-187A-C14C-80F3-E39ED49A4C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8263"/>
          </a:xfrm>
          <a:prstGeom prst="rect">
            <a:avLst/>
          </a:prstGeom>
        </p:spPr>
      </p:pic>
      <p:sp>
        <p:nvSpPr>
          <p:cNvPr id="2" name="Title 1"/>
          <p:cNvSpPr>
            <a:spLocks noGrp="1"/>
          </p:cNvSpPr>
          <p:nvPr>
            <p:ph type="title" hasCustomPrompt="1"/>
          </p:nvPr>
        </p:nvSpPr>
        <p:spPr>
          <a:xfrm>
            <a:off x="2220686" y="419892"/>
            <a:ext cx="6289902" cy="857365"/>
          </a:xfrm>
        </p:spPr>
        <p:txBody>
          <a:bodyPr anchor="t">
            <a:normAutofit/>
          </a:bodyPr>
          <a:lstStyle>
            <a:lvl1pPr algn="l">
              <a:defRPr sz="3000">
                <a:solidFill>
                  <a:srgbClr val="C89921"/>
                </a:solidFill>
                <a:latin typeface="+mn-lt"/>
              </a:defRPr>
            </a:lvl1pPr>
          </a:lstStyle>
          <a:p>
            <a:r>
              <a:rPr lang="en-US"/>
              <a:t>Click to edit title style</a:t>
            </a:r>
          </a:p>
        </p:txBody>
      </p:sp>
      <p:sp>
        <p:nvSpPr>
          <p:cNvPr id="3" name="Text Placeholder 2"/>
          <p:cNvSpPr>
            <a:spLocks noGrp="1"/>
          </p:cNvSpPr>
          <p:nvPr>
            <p:ph type="body" idx="1"/>
          </p:nvPr>
        </p:nvSpPr>
        <p:spPr>
          <a:xfrm>
            <a:off x="2220686" y="1277257"/>
            <a:ext cx="6289902" cy="3599543"/>
          </a:xfrm>
        </p:spPr>
        <p:txBody>
          <a:bodyPr anchor="t"/>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16723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Photo sidebar 9">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769725-187A-C14C-80F3-E39ED49A4C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8263"/>
          </a:xfrm>
          <a:prstGeom prst="rect">
            <a:avLst/>
          </a:prstGeom>
        </p:spPr>
      </p:pic>
      <p:sp>
        <p:nvSpPr>
          <p:cNvPr id="2" name="Title 1"/>
          <p:cNvSpPr>
            <a:spLocks noGrp="1"/>
          </p:cNvSpPr>
          <p:nvPr>
            <p:ph type="title" hasCustomPrompt="1"/>
          </p:nvPr>
        </p:nvSpPr>
        <p:spPr>
          <a:xfrm>
            <a:off x="2220686" y="419892"/>
            <a:ext cx="6289902" cy="857365"/>
          </a:xfrm>
        </p:spPr>
        <p:txBody>
          <a:bodyPr anchor="t">
            <a:normAutofit/>
          </a:bodyPr>
          <a:lstStyle>
            <a:lvl1pPr algn="l">
              <a:defRPr sz="3000">
                <a:solidFill>
                  <a:srgbClr val="C89921"/>
                </a:solidFill>
                <a:latin typeface="+mn-lt"/>
              </a:defRPr>
            </a:lvl1pPr>
          </a:lstStyle>
          <a:p>
            <a:r>
              <a:rPr lang="en-US"/>
              <a:t>Click to edit title style</a:t>
            </a:r>
          </a:p>
        </p:txBody>
      </p:sp>
      <p:sp>
        <p:nvSpPr>
          <p:cNvPr id="3" name="Text Placeholder 2"/>
          <p:cNvSpPr>
            <a:spLocks noGrp="1"/>
          </p:cNvSpPr>
          <p:nvPr>
            <p:ph type="body" idx="1"/>
          </p:nvPr>
        </p:nvSpPr>
        <p:spPr>
          <a:xfrm>
            <a:off x="2220686" y="1277257"/>
            <a:ext cx="6289902" cy="3599543"/>
          </a:xfrm>
        </p:spPr>
        <p:txBody>
          <a:bodyPr anchor="t"/>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47840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Photo sidebar 10">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769725-187A-C14C-80F3-E39ED49A4C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07492" cy="5148263"/>
          </a:xfrm>
          <a:prstGeom prst="rect">
            <a:avLst/>
          </a:prstGeom>
        </p:spPr>
      </p:pic>
      <p:sp>
        <p:nvSpPr>
          <p:cNvPr id="2" name="Title 1"/>
          <p:cNvSpPr>
            <a:spLocks noGrp="1"/>
          </p:cNvSpPr>
          <p:nvPr>
            <p:ph type="title" hasCustomPrompt="1"/>
          </p:nvPr>
        </p:nvSpPr>
        <p:spPr>
          <a:xfrm>
            <a:off x="2220686" y="419892"/>
            <a:ext cx="6289902" cy="857365"/>
          </a:xfrm>
        </p:spPr>
        <p:txBody>
          <a:bodyPr anchor="t">
            <a:normAutofit/>
          </a:bodyPr>
          <a:lstStyle>
            <a:lvl1pPr algn="l">
              <a:defRPr sz="3000">
                <a:solidFill>
                  <a:srgbClr val="C89921"/>
                </a:solidFill>
                <a:latin typeface="+mn-lt"/>
              </a:defRPr>
            </a:lvl1pPr>
          </a:lstStyle>
          <a:p>
            <a:r>
              <a:rPr lang="en-US"/>
              <a:t>Click to edit title style</a:t>
            </a:r>
          </a:p>
        </p:txBody>
      </p:sp>
      <p:sp>
        <p:nvSpPr>
          <p:cNvPr id="3" name="Text Placeholder 2"/>
          <p:cNvSpPr>
            <a:spLocks noGrp="1"/>
          </p:cNvSpPr>
          <p:nvPr>
            <p:ph type="body" idx="1"/>
          </p:nvPr>
        </p:nvSpPr>
        <p:spPr>
          <a:xfrm>
            <a:off x="2220686" y="1277257"/>
            <a:ext cx="6289902" cy="3599543"/>
          </a:xfrm>
        </p:spPr>
        <p:txBody>
          <a:bodyPr anchor="t"/>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12234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Photo sidebar 1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769725-187A-C14C-80F3-E39ED49A4C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07492" cy="5148263"/>
          </a:xfrm>
          <a:prstGeom prst="rect">
            <a:avLst/>
          </a:prstGeom>
        </p:spPr>
      </p:pic>
      <p:sp>
        <p:nvSpPr>
          <p:cNvPr id="2" name="Title 1"/>
          <p:cNvSpPr>
            <a:spLocks noGrp="1"/>
          </p:cNvSpPr>
          <p:nvPr>
            <p:ph type="title" hasCustomPrompt="1"/>
          </p:nvPr>
        </p:nvSpPr>
        <p:spPr>
          <a:xfrm>
            <a:off x="2220686" y="419892"/>
            <a:ext cx="6289902" cy="857365"/>
          </a:xfrm>
        </p:spPr>
        <p:txBody>
          <a:bodyPr anchor="t">
            <a:normAutofit/>
          </a:bodyPr>
          <a:lstStyle>
            <a:lvl1pPr algn="l">
              <a:defRPr sz="3000">
                <a:solidFill>
                  <a:srgbClr val="C89921"/>
                </a:solidFill>
                <a:latin typeface="+mn-lt"/>
              </a:defRPr>
            </a:lvl1pPr>
          </a:lstStyle>
          <a:p>
            <a:r>
              <a:rPr lang="en-US"/>
              <a:t>Click to edit title style</a:t>
            </a:r>
          </a:p>
        </p:txBody>
      </p:sp>
      <p:sp>
        <p:nvSpPr>
          <p:cNvPr id="3" name="Text Placeholder 2"/>
          <p:cNvSpPr>
            <a:spLocks noGrp="1"/>
          </p:cNvSpPr>
          <p:nvPr>
            <p:ph type="body" idx="1"/>
          </p:nvPr>
        </p:nvSpPr>
        <p:spPr>
          <a:xfrm>
            <a:off x="2220686" y="1277257"/>
            <a:ext cx="6289902" cy="3599543"/>
          </a:xfrm>
        </p:spPr>
        <p:txBody>
          <a:bodyPr anchor="t"/>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70583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sidebar 1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769725-187A-C14C-80F3-E39ED49A4C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07492" cy="5148263"/>
          </a:xfrm>
          <a:prstGeom prst="rect">
            <a:avLst/>
          </a:prstGeom>
        </p:spPr>
      </p:pic>
      <p:sp>
        <p:nvSpPr>
          <p:cNvPr id="7" name="Title 1">
            <a:extLst>
              <a:ext uri="{FF2B5EF4-FFF2-40B4-BE49-F238E27FC236}">
                <a16:creationId xmlns:a16="http://schemas.microsoft.com/office/drawing/2014/main" id="{7F510A0E-13D5-6540-A1F7-C29AA927EBED}"/>
              </a:ext>
            </a:extLst>
          </p:cNvPr>
          <p:cNvSpPr>
            <a:spLocks noGrp="1"/>
          </p:cNvSpPr>
          <p:nvPr>
            <p:ph type="title" hasCustomPrompt="1"/>
          </p:nvPr>
        </p:nvSpPr>
        <p:spPr>
          <a:xfrm>
            <a:off x="2220686" y="419892"/>
            <a:ext cx="6289902" cy="857365"/>
          </a:xfrm>
        </p:spPr>
        <p:txBody>
          <a:bodyPr anchor="t">
            <a:normAutofit/>
          </a:bodyPr>
          <a:lstStyle>
            <a:lvl1pPr algn="l">
              <a:defRPr sz="3000">
                <a:solidFill>
                  <a:srgbClr val="C89921"/>
                </a:solidFill>
                <a:latin typeface="+mn-lt"/>
              </a:defRPr>
            </a:lvl1pPr>
          </a:lstStyle>
          <a:p>
            <a:r>
              <a:rPr lang="en-US"/>
              <a:t>Click to edit title style</a:t>
            </a:r>
          </a:p>
        </p:txBody>
      </p:sp>
      <p:sp>
        <p:nvSpPr>
          <p:cNvPr id="9" name="Text Placeholder 2">
            <a:extLst>
              <a:ext uri="{FF2B5EF4-FFF2-40B4-BE49-F238E27FC236}">
                <a16:creationId xmlns:a16="http://schemas.microsoft.com/office/drawing/2014/main" id="{D14C9BCB-77C0-E74F-BF55-42E3FC5BC81A}"/>
              </a:ext>
            </a:extLst>
          </p:cNvPr>
          <p:cNvSpPr>
            <a:spLocks noGrp="1"/>
          </p:cNvSpPr>
          <p:nvPr>
            <p:ph type="body" idx="1"/>
          </p:nvPr>
        </p:nvSpPr>
        <p:spPr>
          <a:xfrm>
            <a:off x="2220686" y="1277257"/>
            <a:ext cx="6289902" cy="3599543"/>
          </a:xfrm>
        </p:spPr>
        <p:txBody>
          <a:bodyPr anchor="t"/>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60409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Photo sidebar 1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769725-187A-C14C-80F3-E39ED49A4C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07492" cy="5148263"/>
          </a:xfrm>
          <a:prstGeom prst="rect">
            <a:avLst/>
          </a:prstGeom>
        </p:spPr>
      </p:pic>
      <p:sp>
        <p:nvSpPr>
          <p:cNvPr id="2" name="Title 1"/>
          <p:cNvSpPr>
            <a:spLocks noGrp="1"/>
          </p:cNvSpPr>
          <p:nvPr>
            <p:ph type="title" hasCustomPrompt="1"/>
          </p:nvPr>
        </p:nvSpPr>
        <p:spPr>
          <a:xfrm>
            <a:off x="2220686" y="419892"/>
            <a:ext cx="6289902" cy="857365"/>
          </a:xfrm>
        </p:spPr>
        <p:txBody>
          <a:bodyPr anchor="t">
            <a:normAutofit/>
          </a:bodyPr>
          <a:lstStyle>
            <a:lvl1pPr algn="l">
              <a:defRPr sz="3000">
                <a:solidFill>
                  <a:srgbClr val="C89921"/>
                </a:solidFill>
                <a:latin typeface="+mn-lt"/>
              </a:defRPr>
            </a:lvl1pPr>
          </a:lstStyle>
          <a:p>
            <a:r>
              <a:rPr lang="en-US"/>
              <a:t>Click to edit title style</a:t>
            </a:r>
          </a:p>
        </p:txBody>
      </p:sp>
      <p:sp>
        <p:nvSpPr>
          <p:cNvPr id="3" name="Text Placeholder 2"/>
          <p:cNvSpPr>
            <a:spLocks noGrp="1"/>
          </p:cNvSpPr>
          <p:nvPr>
            <p:ph type="body" idx="1"/>
          </p:nvPr>
        </p:nvSpPr>
        <p:spPr>
          <a:xfrm>
            <a:off x="2220686" y="1277257"/>
            <a:ext cx="6289902" cy="3599543"/>
          </a:xfrm>
        </p:spPr>
        <p:txBody>
          <a:bodyPr anchor="t"/>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36117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024DA97-898F-A24C-A470-26E4CA93B562}"/>
              </a:ext>
            </a:extLst>
          </p:cNvPr>
          <p:cNvSpPr>
            <a:spLocks noGrp="1"/>
          </p:cNvSpPr>
          <p:nvPr>
            <p:ph type="title" hasCustomPrompt="1"/>
          </p:nvPr>
        </p:nvSpPr>
        <p:spPr>
          <a:xfrm>
            <a:off x="653143" y="267492"/>
            <a:ext cx="7857445" cy="857365"/>
          </a:xfrm>
        </p:spPr>
        <p:txBody>
          <a:bodyPr anchor="t">
            <a:normAutofit/>
          </a:bodyPr>
          <a:lstStyle>
            <a:lvl1pPr algn="l">
              <a:defRPr sz="3000">
                <a:solidFill>
                  <a:srgbClr val="C89921"/>
                </a:solidFill>
                <a:latin typeface="+mn-lt"/>
              </a:defRPr>
            </a:lvl1pPr>
          </a:lstStyle>
          <a:p>
            <a:r>
              <a:rPr lang="en-US"/>
              <a:t>Click to edit title style</a:t>
            </a:r>
          </a:p>
        </p:txBody>
      </p:sp>
      <p:sp>
        <p:nvSpPr>
          <p:cNvPr id="12" name="Text Placeholder 2">
            <a:extLst>
              <a:ext uri="{FF2B5EF4-FFF2-40B4-BE49-F238E27FC236}">
                <a16:creationId xmlns:a16="http://schemas.microsoft.com/office/drawing/2014/main" id="{51DAA123-70B0-EF4A-8330-645F2D7AE004}"/>
              </a:ext>
            </a:extLst>
          </p:cNvPr>
          <p:cNvSpPr>
            <a:spLocks noGrp="1"/>
          </p:cNvSpPr>
          <p:nvPr>
            <p:ph type="body" idx="1"/>
          </p:nvPr>
        </p:nvSpPr>
        <p:spPr>
          <a:xfrm>
            <a:off x="653143" y="1277257"/>
            <a:ext cx="7857445" cy="3599543"/>
          </a:xfrm>
        </p:spPr>
        <p:txBody>
          <a:bodyPr anchor="t"/>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8845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769725-187A-C14C-80F3-E39ED49A4C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8263"/>
          </a:xfrm>
          <a:prstGeom prst="rect">
            <a:avLst/>
          </a:prstGeom>
        </p:spPr>
      </p:pic>
      <p:sp>
        <p:nvSpPr>
          <p:cNvPr id="2" name="Title 1"/>
          <p:cNvSpPr>
            <a:spLocks noGrp="1"/>
          </p:cNvSpPr>
          <p:nvPr>
            <p:ph type="title" hasCustomPrompt="1"/>
          </p:nvPr>
        </p:nvSpPr>
        <p:spPr>
          <a:xfrm>
            <a:off x="2569028" y="615835"/>
            <a:ext cx="5941559" cy="857365"/>
          </a:xfrm>
        </p:spPr>
        <p:txBody>
          <a:bodyPr anchor="t">
            <a:normAutofit/>
          </a:bodyPr>
          <a:lstStyle>
            <a:lvl1pPr algn="l">
              <a:defRPr sz="3000">
                <a:solidFill>
                  <a:schemeClr val="tx1">
                    <a:lumMod val="95000"/>
                    <a:lumOff val="5000"/>
                  </a:schemeClr>
                </a:solidFill>
                <a:latin typeface="+mn-lt"/>
              </a:defRPr>
            </a:lvl1pPr>
          </a:lstStyle>
          <a:p>
            <a:r>
              <a:rPr lang="en-US"/>
              <a:t>Click to edit title style</a:t>
            </a:r>
          </a:p>
        </p:txBody>
      </p:sp>
      <p:sp>
        <p:nvSpPr>
          <p:cNvPr id="6" name="Text Placeholder 2">
            <a:extLst>
              <a:ext uri="{FF2B5EF4-FFF2-40B4-BE49-F238E27FC236}">
                <a16:creationId xmlns:a16="http://schemas.microsoft.com/office/drawing/2014/main" id="{7CD187AE-12E2-0F40-8507-3BBB1293B8CD}"/>
              </a:ext>
            </a:extLst>
          </p:cNvPr>
          <p:cNvSpPr>
            <a:spLocks noGrp="1"/>
          </p:cNvSpPr>
          <p:nvPr>
            <p:ph type="body" idx="10" hasCustomPrompt="1"/>
          </p:nvPr>
        </p:nvSpPr>
        <p:spPr>
          <a:xfrm>
            <a:off x="195944" y="610324"/>
            <a:ext cx="1574800" cy="1037046"/>
          </a:xfrm>
        </p:spPr>
        <p:txBody>
          <a:bodyPr anchor="t">
            <a:normAutofit/>
          </a:bodyPr>
          <a:lstStyle>
            <a:lvl1pPr marL="0" indent="0" algn="l">
              <a:buNone/>
              <a:defRPr sz="16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a:t>Optional sidebar title/text/date</a:t>
            </a:r>
          </a:p>
        </p:txBody>
      </p:sp>
    </p:spTree>
    <p:extLst>
      <p:ext uri="{BB962C8B-B14F-4D97-AF65-F5344CB8AC3E}">
        <p14:creationId xmlns:p14="http://schemas.microsoft.com/office/powerpoint/2010/main" val="3841910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ull-quote or remarks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E6939C6-29A6-514A-8FFA-0835B74DA5C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8263"/>
          </a:xfrm>
          <a:prstGeom prst="rect">
            <a:avLst/>
          </a:prstGeom>
        </p:spPr>
      </p:pic>
      <p:sp>
        <p:nvSpPr>
          <p:cNvPr id="14" name="Subtitle 2">
            <a:extLst>
              <a:ext uri="{FF2B5EF4-FFF2-40B4-BE49-F238E27FC236}">
                <a16:creationId xmlns:a16="http://schemas.microsoft.com/office/drawing/2014/main" id="{466FB6E1-D098-DA44-8BB9-790ED8CD56C7}"/>
              </a:ext>
            </a:extLst>
          </p:cNvPr>
          <p:cNvSpPr>
            <a:spLocks noGrp="1"/>
          </p:cNvSpPr>
          <p:nvPr>
            <p:ph type="subTitle" idx="1" hasCustomPrompt="1"/>
          </p:nvPr>
        </p:nvSpPr>
        <p:spPr>
          <a:xfrm>
            <a:off x="3077028" y="1161143"/>
            <a:ext cx="5174343" cy="2162628"/>
          </a:xfrm>
        </p:spPr>
        <p:txBody>
          <a:bodyPr anchor="ctr">
            <a:normAutofit/>
          </a:bodyPr>
          <a:lstStyle>
            <a:lvl1pPr marL="0" indent="0" algn="ctr">
              <a:buNone/>
              <a:defRPr sz="30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an remarks.</a:t>
            </a:r>
          </a:p>
        </p:txBody>
      </p:sp>
    </p:spTree>
    <p:extLst>
      <p:ext uri="{BB962C8B-B14F-4D97-AF65-F5344CB8AC3E}">
        <p14:creationId xmlns:p14="http://schemas.microsoft.com/office/powerpoint/2010/main" val="2487733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ull-quote or remarks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E6939C6-29A6-514A-8FFA-0835B74DA5C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8263"/>
          </a:xfrm>
          <a:prstGeom prst="rect">
            <a:avLst/>
          </a:prstGeom>
        </p:spPr>
      </p:pic>
      <p:sp>
        <p:nvSpPr>
          <p:cNvPr id="14" name="Subtitle 2">
            <a:extLst>
              <a:ext uri="{FF2B5EF4-FFF2-40B4-BE49-F238E27FC236}">
                <a16:creationId xmlns:a16="http://schemas.microsoft.com/office/drawing/2014/main" id="{466FB6E1-D098-DA44-8BB9-790ED8CD56C7}"/>
              </a:ext>
            </a:extLst>
          </p:cNvPr>
          <p:cNvSpPr>
            <a:spLocks noGrp="1"/>
          </p:cNvSpPr>
          <p:nvPr>
            <p:ph type="subTitle" idx="1" hasCustomPrompt="1"/>
          </p:nvPr>
        </p:nvSpPr>
        <p:spPr>
          <a:xfrm>
            <a:off x="3077028" y="1161143"/>
            <a:ext cx="5174343" cy="2162628"/>
          </a:xfrm>
        </p:spPr>
        <p:txBody>
          <a:bodyPr anchor="ctr">
            <a:normAutofit/>
          </a:bodyPr>
          <a:lstStyle>
            <a:lvl1pPr marL="0" indent="0" algn="ctr">
              <a:buNone/>
              <a:defRPr sz="30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an remarks.</a:t>
            </a:r>
          </a:p>
        </p:txBody>
      </p:sp>
    </p:spTree>
    <p:extLst>
      <p:ext uri="{BB962C8B-B14F-4D97-AF65-F5344CB8AC3E}">
        <p14:creationId xmlns:p14="http://schemas.microsoft.com/office/powerpoint/2010/main" val="637861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Photos + sidebar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769725-187A-C14C-80F3-E39ED49A4C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8263"/>
          </a:xfrm>
          <a:prstGeom prst="rect">
            <a:avLst/>
          </a:prstGeom>
        </p:spPr>
      </p:pic>
      <p:sp>
        <p:nvSpPr>
          <p:cNvPr id="2" name="Title 1"/>
          <p:cNvSpPr>
            <a:spLocks noGrp="1"/>
          </p:cNvSpPr>
          <p:nvPr>
            <p:ph type="title" hasCustomPrompt="1"/>
          </p:nvPr>
        </p:nvSpPr>
        <p:spPr>
          <a:xfrm>
            <a:off x="2220686" y="419892"/>
            <a:ext cx="6289902" cy="857365"/>
          </a:xfrm>
        </p:spPr>
        <p:txBody>
          <a:bodyPr anchor="t">
            <a:normAutofit/>
          </a:bodyPr>
          <a:lstStyle>
            <a:lvl1pPr algn="l">
              <a:defRPr sz="3000">
                <a:solidFill>
                  <a:srgbClr val="C89921"/>
                </a:solidFill>
                <a:latin typeface="+mn-lt"/>
              </a:defRPr>
            </a:lvl1pPr>
          </a:lstStyle>
          <a:p>
            <a:r>
              <a:rPr lang="en-US"/>
              <a:t>Click to edit title style</a:t>
            </a:r>
          </a:p>
        </p:txBody>
      </p:sp>
      <p:sp>
        <p:nvSpPr>
          <p:cNvPr id="3" name="Text Placeholder 2"/>
          <p:cNvSpPr>
            <a:spLocks noGrp="1"/>
          </p:cNvSpPr>
          <p:nvPr>
            <p:ph type="body" idx="1"/>
          </p:nvPr>
        </p:nvSpPr>
        <p:spPr>
          <a:xfrm>
            <a:off x="2220686" y="1277257"/>
            <a:ext cx="6289902" cy="3599543"/>
          </a:xfrm>
        </p:spPr>
        <p:txBody>
          <a:bodyPr anchor="t"/>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05755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s + sidebar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769725-187A-C14C-80F3-E39ED49A4C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9144000" cy="5148262"/>
          </a:xfrm>
          <a:prstGeom prst="rect">
            <a:avLst/>
          </a:prstGeom>
        </p:spPr>
      </p:pic>
      <p:sp>
        <p:nvSpPr>
          <p:cNvPr id="2" name="Title 1"/>
          <p:cNvSpPr>
            <a:spLocks noGrp="1"/>
          </p:cNvSpPr>
          <p:nvPr>
            <p:ph type="title" hasCustomPrompt="1"/>
          </p:nvPr>
        </p:nvSpPr>
        <p:spPr>
          <a:xfrm>
            <a:off x="2220686" y="419892"/>
            <a:ext cx="6289902" cy="857365"/>
          </a:xfrm>
        </p:spPr>
        <p:txBody>
          <a:bodyPr anchor="t">
            <a:normAutofit/>
          </a:bodyPr>
          <a:lstStyle>
            <a:lvl1pPr algn="l">
              <a:defRPr sz="3000">
                <a:solidFill>
                  <a:srgbClr val="C89921"/>
                </a:solidFill>
                <a:latin typeface="+mn-lt"/>
              </a:defRPr>
            </a:lvl1pPr>
          </a:lstStyle>
          <a:p>
            <a:r>
              <a:rPr lang="en-US"/>
              <a:t>Click to edit title style</a:t>
            </a:r>
          </a:p>
        </p:txBody>
      </p:sp>
      <p:sp>
        <p:nvSpPr>
          <p:cNvPr id="3" name="Text Placeholder 2"/>
          <p:cNvSpPr>
            <a:spLocks noGrp="1"/>
          </p:cNvSpPr>
          <p:nvPr>
            <p:ph type="body" idx="1"/>
          </p:nvPr>
        </p:nvSpPr>
        <p:spPr>
          <a:xfrm>
            <a:off x="2220686" y="1277257"/>
            <a:ext cx="6289902" cy="3599543"/>
          </a:xfrm>
        </p:spPr>
        <p:txBody>
          <a:bodyPr anchor="t"/>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Text Placeholder 2">
            <a:extLst>
              <a:ext uri="{FF2B5EF4-FFF2-40B4-BE49-F238E27FC236}">
                <a16:creationId xmlns:a16="http://schemas.microsoft.com/office/drawing/2014/main" id="{AB089823-5E96-FA42-B43B-82CD30404E22}"/>
              </a:ext>
            </a:extLst>
          </p:cNvPr>
          <p:cNvSpPr>
            <a:spLocks noGrp="1"/>
          </p:cNvSpPr>
          <p:nvPr>
            <p:ph type="body" idx="10" hasCustomPrompt="1"/>
          </p:nvPr>
        </p:nvSpPr>
        <p:spPr>
          <a:xfrm>
            <a:off x="195944" y="530497"/>
            <a:ext cx="1574800" cy="1037046"/>
          </a:xfrm>
        </p:spPr>
        <p:txBody>
          <a:bodyPr anchor="t">
            <a:normAutofit/>
          </a:bodyPr>
          <a:lstStyle>
            <a:lvl1pPr marL="0" indent="0" algn="l">
              <a:buNone/>
              <a:defRPr sz="16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sidebar text styles</a:t>
            </a:r>
          </a:p>
        </p:txBody>
      </p:sp>
    </p:spTree>
    <p:extLst>
      <p:ext uri="{BB962C8B-B14F-4D97-AF65-F5344CB8AC3E}">
        <p14:creationId xmlns:p14="http://schemas.microsoft.com/office/powerpoint/2010/main" val="1512216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s + sidebar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769725-187A-C14C-80F3-E39ED49A4C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9144000" cy="5148262"/>
          </a:xfrm>
          <a:prstGeom prst="rect">
            <a:avLst/>
          </a:prstGeom>
        </p:spPr>
      </p:pic>
      <p:sp>
        <p:nvSpPr>
          <p:cNvPr id="2" name="Title 1"/>
          <p:cNvSpPr>
            <a:spLocks noGrp="1"/>
          </p:cNvSpPr>
          <p:nvPr>
            <p:ph type="title" hasCustomPrompt="1"/>
          </p:nvPr>
        </p:nvSpPr>
        <p:spPr>
          <a:xfrm>
            <a:off x="2220686" y="419892"/>
            <a:ext cx="6289902" cy="857365"/>
          </a:xfrm>
        </p:spPr>
        <p:txBody>
          <a:bodyPr anchor="t">
            <a:normAutofit/>
          </a:bodyPr>
          <a:lstStyle>
            <a:lvl1pPr algn="l">
              <a:defRPr sz="3000">
                <a:solidFill>
                  <a:srgbClr val="C89921"/>
                </a:solidFill>
                <a:latin typeface="+mn-lt"/>
              </a:defRPr>
            </a:lvl1pPr>
          </a:lstStyle>
          <a:p>
            <a:r>
              <a:rPr lang="en-US"/>
              <a:t>Click to edit title style</a:t>
            </a:r>
          </a:p>
        </p:txBody>
      </p:sp>
      <p:sp>
        <p:nvSpPr>
          <p:cNvPr id="3" name="Text Placeholder 2"/>
          <p:cNvSpPr>
            <a:spLocks noGrp="1"/>
          </p:cNvSpPr>
          <p:nvPr>
            <p:ph type="body" idx="1"/>
          </p:nvPr>
        </p:nvSpPr>
        <p:spPr>
          <a:xfrm>
            <a:off x="2220686" y="1277257"/>
            <a:ext cx="6289902" cy="3599543"/>
          </a:xfrm>
        </p:spPr>
        <p:txBody>
          <a:bodyPr anchor="t"/>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46130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s + sidebar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769725-187A-C14C-80F3-E39ED49A4C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9144000" cy="5148262"/>
          </a:xfrm>
          <a:prstGeom prst="rect">
            <a:avLst/>
          </a:prstGeom>
        </p:spPr>
      </p:pic>
      <p:sp>
        <p:nvSpPr>
          <p:cNvPr id="2" name="Title 1"/>
          <p:cNvSpPr>
            <a:spLocks noGrp="1"/>
          </p:cNvSpPr>
          <p:nvPr>
            <p:ph type="title" hasCustomPrompt="1"/>
          </p:nvPr>
        </p:nvSpPr>
        <p:spPr>
          <a:xfrm>
            <a:off x="2220686" y="419892"/>
            <a:ext cx="6289902" cy="857365"/>
          </a:xfrm>
        </p:spPr>
        <p:txBody>
          <a:bodyPr anchor="t">
            <a:normAutofit/>
          </a:bodyPr>
          <a:lstStyle>
            <a:lvl1pPr algn="l">
              <a:defRPr sz="3000">
                <a:solidFill>
                  <a:srgbClr val="C89921"/>
                </a:solidFill>
                <a:latin typeface="+mn-lt"/>
              </a:defRPr>
            </a:lvl1pPr>
          </a:lstStyle>
          <a:p>
            <a:r>
              <a:rPr lang="en-US"/>
              <a:t>Click to edit title style</a:t>
            </a:r>
          </a:p>
        </p:txBody>
      </p:sp>
      <p:sp>
        <p:nvSpPr>
          <p:cNvPr id="3" name="Text Placeholder 2"/>
          <p:cNvSpPr>
            <a:spLocks noGrp="1"/>
          </p:cNvSpPr>
          <p:nvPr>
            <p:ph type="body" idx="1"/>
          </p:nvPr>
        </p:nvSpPr>
        <p:spPr>
          <a:xfrm>
            <a:off x="2220686" y="1277257"/>
            <a:ext cx="6289902" cy="3599543"/>
          </a:xfrm>
        </p:spPr>
        <p:txBody>
          <a:bodyPr anchor="t"/>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5" name="Text Placeholder 2">
            <a:extLst>
              <a:ext uri="{FF2B5EF4-FFF2-40B4-BE49-F238E27FC236}">
                <a16:creationId xmlns:a16="http://schemas.microsoft.com/office/drawing/2014/main" id="{6877701A-7FA1-D642-85B9-1F30DCDCCB9F}"/>
              </a:ext>
            </a:extLst>
          </p:cNvPr>
          <p:cNvSpPr>
            <a:spLocks noGrp="1"/>
          </p:cNvSpPr>
          <p:nvPr>
            <p:ph type="body" idx="10" hasCustomPrompt="1"/>
          </p:nvPr>
        </p:nvSpPr>
        <p:spPr>
          <a:xfrm>
            <a:off x="195944" y="530497"/>
            <a:ext cx="1574800" cy="1037046"/>
          </a:xfrm>
        </p:spPr>
        <p:txBody>
          <a:bodyPr anchor="t">
            <a:normAutofit/>
          </a:bodyPr>
          <a:lstStyle>
            <a:lvl1pPr marL="0" indent="0" algn="l">
              <a:buNone/>
              <a:defRPr sz="16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sidebar text styles</a:t>
            </a:r>
          </a:p>
        </p:txBody>
      </p:sp>
    </p:spTree>
    <p:extLst>
      <p:ext uri="{BB962C8B-B14F-4D97-AF65-F5344CB8AC3E}">
        <p14:creationId xmlns:p14="http://schemas.microsoft.com/office/powerpoint/2010/main" val="857682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s + sidebar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769725-187A-C14C-80F3-E39ED49A4C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07492" cy="5148263"/>
          </a:xfrm>
          <a:prstGeom prst="rect">
            <a:avLst/>
          </a:prstGeom>
        </p:spPr>
      </p:pic>
      <p:sp>
        <p:nvSpPr>
          <p:cNvPr id="2" name="Title 1"/>
          <p:cNvSpPr>
            <a:spLocks noGrp="1"/>
          </p:cNvSpPr>
          <p:nvPr>
            <p:ph type="title" hasCustomPrompt="1"/>
          </p:nvPr>
        </p:nvSpPr>
        <p:spPr>
          <a:xfrm>
            <a:off x="2220686" y="419892"/>
            <a:ext cx="6289902" cy="857365"/>
          </a:xfrm>
        </p:spPr>
        <p:txBody>
          <a:bodyPr anchor="t">
            <a:normAutofit/>
          </a:bodyPr>
          <a:lstStyle>
            <a:lvl1pPr algn="l">
              <a:defRPr sz="3000">
                <a:solidFill>
                  <a:srgbClr val="C89921"/>
                </a:solidFill>
                <a:latin typeface="+mn-lt"/>
              </a:defRPr>
            </a:lvl1pPr>
          </a:lstStyle>
          <a:p>
            <a:r>
              <a:rPr lang="en-US"/>
              <a:t>Click to edit title style</a:t>
            </a:r>
          </a:p>
        </p:txBody>
      </p:sp>
      <p:sp>
        <p:nvSpPr>
          <p:cNvPr id="3" name="Text Placeholder 2"/>
          <p:cNvSpPr>
            <a:spLocks noGrp="1"/>
          </p:cNvSpPr>
          <p:nvPr>
            <p:ph type="body" idx="1"/>
          </p:nvPr>
        </p:nvSpPr>
        <p:spPr>
          <a:xfrm>
            <a:off x="2220686" y="1277257"/>
            <a:ext cx="6289902" cy="3599543"/>
          </a:xfrm>
        </p:spPr>
        <p:txBody>
          <a:bodyPr anchor="t"/>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36744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Photo sidebar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769725-187A-C14C-80F3-E39ED49A4C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07492" cy="5148263"/>
          </a:xfrm>
          <a:prstGeom prst="rect">
            <a:avLst/>
          </a:prstGeom>
        </p:spPr>
      </p:pic>
      <p:sp>
        <p:nvSpPr>
          <p:cNvPr id="2" name="Title 1"/>
          <p:cNvSpPr>
            <a:spLocks noGrp="1"/>
          </p:cNvSpPr>
          <p:nvPr>
            <p:ph type="title" hasCustomPrompt="1"/>
          </p:nvPr>
        </p:nvSpPr>
        <p:spPr>
          <a:xfrm>
            <a:off x="2220686" y="419892"/>
            <a:ext cx="6289902" cy="857365"/>
          </a:xfrm>
        </p:spPr>
        <p:txBody>
          <a:bodyPr anchor="t">
            <a:normAutofit/>
          </a:bodyPr>
          <a:lstStyle>
            <a:lvl1pPr algn="l">
              <a:defRPr sz="3000">
                <a:solidFill>
                  <a:srgbClr val="C89921"/>
                </a:solidFill>
                <a:latin typeface="+mn-lt"/>
              </a:defRPr>
            </a:lvl1pPr>
          </a:lstStyle>
          <a:p>
            <a:r>
              <a:rPr lang="en-US"/>
              <a:t>Click to edit title style</a:t>
            </a:r>
          </a:p>
        </p:txBody>
      </p:sp>
      <p:sp>
        <p:nvSpPr>
          <p:cNvPr id="3" name="Text Placeholder 2"/>
          <p:cNvSpPr>
            <a:spLocks noGrp="1"/>
          </p:cNvSpPr>
          <p:nvPr>
            <p:ph type="body" idx="1"/>
          </p:nvPr>
        </p:nvSpPr>
        <p:spPr>
          <a:xfrm>
            <a:off x="2220686" y="1277257"/>
            <a:ext cx="6289902" cy="3599543"/>
          </a:xfrm>
        </p:spPr>
        <p:txBody>
          <a:bodyPr anchor="t"/>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17590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9EBECAEB-E0B8-A846-933C-9BC2C4FD783D}" type="datetimeFigureOut">
              <a:rPr lang="en-US" smtClean="0"/>
              <a:t>5/26/2026</a:t>
            </a:fld>
            <a:endParaRPr lang="en-US"/>
          </a:p>
        </p:txBody>
      </p:sp>
      <p:sp>
        <p:nvSpPr>
          <p:cNvPr id="5" name="Footer Placeholder 4"/>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27946440-293C-FE47-9267-E35081A352BD}" type="slidenum">
              <a:rPr lang="en-US" smtClean="0"/>
              <a:t>‹#›</a:t>
            </a:fld>
            <a:endParaRPr lang="en-US"/>
          </a:p>
        </p:txBody>
      </p:sp>
    </p:spTree>
    <p:extLst>
      <p:ext uri="{BB962C8B-B14F-4D97-AF65-F5344CB8AC3E}">
        <p14:creationId xmlns:p14="http://schemas.microsoft.com/office/powerpoint/2010/main" val="3471490914"/>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96" r:id="rId3"/>
    <p:sldLayoutId id="2147483675" r:id="rId4"/>
    <p:sldLayoutId id="2147483698" r:id="rId5"/>
    <p:sldLayoutId id="2147483700" r:id="rId6"/>
    <p:sldLayoutId id="2147483699" r:id="rId7"/>
    <p:sldLayoutId id="2147483697" r:id="rId8"/>
    <p:sldLayoutId id="2147483687" r:id="rId9"/>
    <p:sldLayoutId id="2147483688" r:id="rId10"/>
    <p:sldLayoutId id="2147483689" r:id="rId11"/>
    <p:sldLayoutId id="2147483690" r:id="rId12"/>
    <p:sldLayoutId id="2147483691" r:id="rId13"/>
    <p:sldLayoutId id="2147483692" r:id="rId14"/>
    <p:sldLayoutId id="2147483693" r:id="rId15"/>
    <p:sldLayoutId id="2147483702" r:id="rId16"/>
    <p:sldLayoutId id="2147483701" r:id="rId17"/>
    <p:sldLayoutId id="2147483694"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55E61-2654-6048-A8BE-A3A8183AC491}"/>
              </a:ext>
            </a:extLst>
          </p:cNvPr>
          <p:cNvSpPr>
            <a:spLocks noGrp="1"/>
          </p:cNvSpPr>
          <p:nvPr>
            <p:ph type="ctrTitle"/>
          </p:nvPr>
        </p:nvSpPr>
        <p:spPr/>
        <p:txBody>
          <a:bodyPr>
            <a:normAutofit fontScale="90000"/>
          </a:bodyPr>
          <a:lstStyle/>
          <a:p>
            <a:r>
              <a:rPr lang="en-US"/>
              <a:t>Queen Elizabeth High School</a:t>
            </a:r>
            <a:br>
              <a:rPr lang="en-US"/>
            </a:br>
            <a:r>
              <a:rPr lang="en-US"/>
              <a:t>Open House 2026</a:t>
            </a:r>
          </a:p>
        </p:txBody>
      </p:sp>
      <p:pic>
        <p:nvPicPr>
          <p:cNvPr id="3" name="Picture 2" descr="A logo of a knight&#10;&#10;Description automatically generated">
            <a:extLst>
              <a:ext uri="{FF2B5EF4-FFF2-40B4-BE49-F238E27FC236}">
                <a16:creationId xmlns:a16="http://schemas.microsoft.com/office/drawing/2014/main" id="{5F018CAD-D7D2-8D1E-FF07-65ABFDC2081A}"/>
              </a:ext>
            </a:extLst>
          </p:cNvPr>
          <p:cNvPicPr>
            <a:picLocks noChangeAspect="1"/>
          </p:cNvPicPr>
          <p:nvPr/>
        </p:nvPicPr>
        <p:blipFill>
          <a:blip r:embed="rId2"/>
          <a:stretch>
            <a:fillRect/>
          </a:stretch>
        </p:blipFill>
        <p:spPr>
          <a:xfrm>
            <a:off x="382872" y="399720"/>
            <a:ext cx="1249246" cy="1229704"/>
          </a:xfrm>
          <a:prstGeom prst="rect">
            <a:avLst/>
          </a:prstGeom>
        </p:spPr>
      </p:pic>
    </p:spTree>
    <p:extLst>
      <p:ext uri="{BB962C8B-B14F-4D97-AF65-F5344CB8AC3E}">
        <p14:creationId xmlns:p14="http://schemas.microsoft.com/office/powerpoint/2010/main" val="577490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069243-ACF8-C14C-B234-4C93FBD84952}"/>
              </a:ext>
            </a:extLst>
          </p:cNvPr>
          <p:cNvSpPr>
            <a:spLocks noGrp="1"/>
          </p:cNvSpPr>
          <p:nvPr>
            <p:ph type="title"/>
          </p:nvPr>
        </p:nvSpPr>
        <p:spPr/>
        <p:txBody>
          <a:bodyPr>
            <a:normAutofit/>
          </a:bodyPr>
          <a:lstStyle/>
          <a:p>
            <a:r>
              <a:rPr lang="en-US" sz="3600">
                <a:cs typeface="Calibri"/>
              </a:rPr>
              <a:t>Complementary Classes </a:t>
            </a:r>
            <a:endParaRPr lang="en-US" sz="3600"/>
          </a:p>
        </p:txBody>
      </p:sp>
      <p:sp>
        <p:nvSpPr>
          <p:cNvPr id="5" name="Text Placeholder 4">
            <a:extLst>
              <a:ext uri="{FF2B5EF4-FFF2-40B4-BE49-F238E27FC236}">
                <a16:creationId xmlns:a16="http://schemas.microsoft.com/office/drawing/2014/main" id="{A490EDFF-4E39-1145-A344-D4C660D1C1AB}"/>
              </a:ext>
            </a:extLst>
          </p:cNvPr>
          <p:cNvSpPr>
            <a:spLocks noGrp="1"/>
          </p:cNvSpPr>
          <p:nvPr>
            <p:ph type="body" idx="1"/>
          </p:nvPr>
        </p:nvSpPr>
        <p:spPr>
          <a:xfrm>
            <a:off x="2220686" y="1281761"/>
            <a:ext cx="6605212" cy="3595039"/>
          </a:xfrm>
        </p:spPr>
        <p:txBody>
          <a:bodyPr/>
          <a:lstStyle/>
          <a:p>
            <a:pPr marL="285750" indent="-285750">
              <a:buChar char="•"/>
            </a:pPr>
            <a:r>
              <a:rPr lang="en-US" sz="2400">
                <a:solidFill>
                  <a:srgbClr val="00A5A9"/>
                </a:solidFill>
                <a:cs typeface="Calibri" panose="020F0502020204030204"/>
              </a:rPr>
              <a:t>Grade 7 Wheel</a:t>
            </a:r>
          </a:p>
          <a:p>
            <a:pPr marL="628650" lvl="1" indent="-285750">
              <a:buFont typeface="Courier New" panose="020B0604020202020204" pitchFamily="34" charset="0"/>
              <a:buChar char="o"/>
            </a:pPr>
            <a:r>
              <a:rPr lang="en-US">
                <a:cs typeface="Calibri" panose="020F0502020204030204"/>
              </a:rPr>
              <a:t>Art, Drama, Foods, Electro-Tech, Outdoor Ed, ASL, Health, Comm Tech</a:t>
            </a:r>
            <a:endParaRPr lang="en-US">
              <a:ea typeface="Calibri"/>
              <a:cs typeface="Calibri" panose="020F0502020204030204"/>
            </a:endParaRPr>
          </a:p>
          <a:p>
            <a:pPr marL="628650" lvl="1" indent="-285750">
              <a:buFont typeface="Courier New" panose="020B0604020202020204" pitchFamily="34" charset="0"/>
              <a:buChar char="o"/>
            </a:pPr>
            <a:r>
              <a:rPr lang="en-US">
                <a:cs typeface="Calibri" panose="020F0502020204030204"/>
              </a:rPr>
              <a:t>Optional: Band, French, Power Up</a:t>
            </a:r>
            <a:endParaRPr lang="en-US"/>
          </a:p>
          <a:p>
            <a:pPr marL="285750" indent="-285750">
              <a:buChar char="•"/>
            </a:pPr>
            <a:r>
              <a:rPr lang="en-US" sz="2400">
                <a:solidFill>
                  <a:srgbClr val="00A5A9"/>
                </a:solidFill>
                <a:cs typeface="Calibri" panose="020F0502020204030204"/>
              </a:rPr>
              <a:t>Grade 8 &amp; 9 Courses </a:t>
            </a:r>
            <a:endParaRPr lang="en-US" sz="2400">
              <a:solidFill>
                <a:srgbClr val="00A5A9"/>
              </a:solidFill>
              <a:ea typeface="Calibri"/>
              <a:cs typeface="Calibri" panose="020F0502020204030204"/>
            </a:endParaRPr>
          </a:p>
          <a:p>
            <a:pPr marL="628650" lvl="1" indent="-285750">
              <a:buFont typeface="Courier New" panose="020B0604020202020204" pitchFamily="34" charset="0"/>
              <a:buChar char="o"/>
            </a:pPr>
            <a:r>
              <a:rPr lang="en-US">
                <a:cs typeface="Calibri" panose="020F0502020204030204"/>
              </a:rPr>
              <a:t>Training for Sport, Outdoor Ed, Leadership, Fashion Studies, Band, French, Art, Drama, Construction, Foods, Comm Tech, Electro-Tech, Design Studies, Power Up</a:t>
            </a:r>
            <a:endParaRPr lang="en-US">
              <a:ea typeface="Calibri"/>
              <a:cs typeface="Calibri" panose="020F0502020204030204"/>
            </a:endParaRPr>
          </a:p>
          <a:p>
            <a:pPr marL="285750" indent="-285750">
              <a:buChar char="•"/>
            </a:pPr>
            <a:r>
              <a:rPr lang="en-US" sz="2400">
                <a:solidFill>
                  <a:srgbClr val="00A5A9"/>
                </a:solidFill>
                <a:cs typeface="Calibri" panose="020F0502020204030204"/>
              </a:rPr>
              <a:t>High School Courses</a:t>
            </a:r>
            <a:r>
              <a:rPr lang="en-US">
                <a:cs typeface="Calibri" panose="020F0502020204030204"/>
              </a:rPr>
              <a:t> </a:t>
            </a:r>
          </a:p>
          <a:p>
            <a:pPr marL="628650" lvl="1" indent="-285750">
              <a:buFont typeface="Courier New" panose="020B0604020202020204" pitchFamily="34" charset="0"/>
              <a:buChar char="o"/>
            </a:pPr>
            <a:r>
              <a:rPr lang="en-US">
                <a:cs typeface="Calibri" panose="020F0502020204030204"/>
              </a:rPr>
              <a:t>ASL, French, Chinese Band, Outdoor Education, Culinary Arts, Construction, Psychology, Design Thinking for Innovation, Photography, Military Studies, Robotics, Computer Science, Art, Capstone AP Diploma, Sports Medicine, Sports Performance, and Work Experience</a:t>
            </a:r>
            <a:endParaRPr lang="en-US">
              <a:ea typeface="Calibri"/>
              <a:cs typeface="Calibri" panose="020F0502020204030204"/>
            </a:endParaRPr>
          </a:p>
        </p:txBody>
      </p:sp>
    </p:spTree>
    <p:extLst>
      <p:ext uri="{BB962C8B-B14F-4D97-AF65-F5344CB8AC3E}">
        <p14:creationId xmlns:p14="http://schemas.microsoft.com/office/powerpoint/2010/main" val="1225086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66255-9BA2-3B4A-8D25-146D093EFBD6}"/>
              </a:ext>
            </a:extLst>
          </p:cNvPr>
          <p:cNvSpPr>
            <a:spLocks noGrp="1"/>
          </p:cNvSpPr>
          <p:nvPr>
            <p:ph type="title"/>
          </p:nvPr>
        </p:nvSpPr>
        <p:spPr/>
        <p:txBody>
          <a:bodyPr>
            <a:normAutofit fontScale="90000"/>
          </a:bodyPr>
          <a:lstStyle/>
          <a:p>
            <a:r>
              <a:rPr lang="en-US" sz="3600"/>
              <a:t>Clubs &amp; Athletics – Get Involved! </a:t>
            </a:r>
          </a:p>
        </p:txBody>
      </p:sp>
      <p:sp>
        <p:nvSpPr>
          <p:cNvPr id="6" name="Text Placeholder 5">
            <a:extLst>
              <a:ext uri="{FF2B5EF4-FFF2-40B4-BE49-F238E27FC236}">
                <a16:creationId xmlns:a16="http://schemas.microsoft.com/office/drawing/2014/main" id="{830457B7-273D-0045-B167-59FA95FD30A2}"/>
              </a:ext>
            </a:extLst>
          </p:cNvPr>
          <p:cNvSpPr>
            <a:spLocks noGrp="1"/>
          </p:cNvSpPr>
          <p:nvPr>
            <p:ph type="body" idx="1"/>
          </p:nvPr>
        </p:nvSpPr>
        <p:spPr>
          <a:xfrm>
            <a:off x="2253073" y="1282653"/>
            <a:ext cx="2889242" cy="3594147"/>
          </a:xfrm>
        </p:spPr>
        <p:txBody>
          <a:bodyPr>
            <a:normAutofit fontScale="92500" lnSpcReduction="20000"/>
          </a:bodyPr>
          <a:lstStyle/>
          <a:p>
            <a:pPr marL="285750" indent="-285750">
              <a:buChar char="•"/>
            </a:pPr>
            <a:r>
              <a:rPr lang="en-US">
                <a:cs typeface="Calibri"/>
              </a:rPr>
              <a:t>Newspaper Club </a:t>
            </a:r>
          </a:p>
          <a:p>
            <a:pPr marL="285750" indent="-285750">
              <a:buChar char="•"/>
            </a:pPr>
            <a:r>
              <a:rPr lang="en-US">
                <a:cs typeface="Calibri"/>
              </a:rPr>
              <a:t>Gardening Club </a:t>
            </a:r>
          </a:p>
          <a:p>
            <a:pPr marL="285750" indent="-285750">
              <a:buChar char="•"/>
            </a:pPr>
            <a:r>
              <a:rPr lang="en-US">
                <a:cs typeface="Calibri"/>
              </a:rPr>
              <a:t>Robotics </a:t>
            </a:r>
          </a:p>
          <a:p>
            <a:pPr marL="285750" indent="-285750">
              <a:buChar char="•"/>
            </a:pPr>
            <a:r>
              <a:rPr lang="en-US">
                <a:cs typeface="Calibri"/>
              </a:rPr>
              <a:t>Student Advocacy </a:t>
            </a:r>
          </a:p>
          <a:p>
            <a:pPr marL="285750" indent="-285750">
              <a:buChar char="•"/>
            </a:pPr>
            <a:r>
              <a:rPr lang="en-US">
                <a:cs typeface="Calibri"/>
              </a:rPr>
              <a:t>GSA </a:t>
            </a:r>
            <a:endParaRPr lang="en-US">
              <a:ea typeface="Calibri"/>
              <a:cs typeface="Calibri"/>
            </a:endParaRPr>
          </a:p>
          <a:p>
            <a:pPr marL="285750" indent="-285750">
              <a:buChar char="•"/>
            </a:pPr>
            <a:r>
              <a:rPr lang="en-US">
                <a:cs typeface="Calibri"/>
              </a:rPr>
              <a:t>Math Contests </a:t>
            </a:r>
          </a:p>
          <a:p>
            <a:pPr marL="285750" indent="-285750">
              <a:buChar char="•"/>
            </a:pPr>
            <a:r>
              <a:rPr lang="en-US">
                <a:cs typeface="Calibri"/>
              </a:rPr>
              <a:t>Chess Club </a:t>
            </a:r>
            <a:endParaRPr lang="en-US">
              <a:ea typeface="Calibri"/>
              <a:cs typeface="Calibri"/>
            </a:endParaRPr>
          </a:p>
          <a:p>
            <a:pPr marL="285750" indent="-285750">
              <a:buChar char="•"/>
            </a:pPr>
            <a:r>
              <a:rPr lang="en-US">
                <a:cs typeface="Calibri"/>
              </a:rPr>
              <a:t>Anime Club</a:t>
            </a:r>
          </a:p>
          <a:p>
            <a:pPr marL="285750" indent="-285750">
              <a:buChar char="•"/>
            </a:pPr>
            <a:r>
              <a:rPr lang="en-US">
                <a:ea typeface="Calibri"/>
                <a:cs typeface="Calibri"/>
              </a:rPr>
              <a:t>Debate Club</a:t>
            </a:r>
          </a:p>
          <a:p>
            <a:pPr marL="285750" indent="-285750">
              <a:buChar char="•"/>
            </a:pPr>
            <a:r>
              <a:rPr lang="en-US">
                <a:ea typeface="Calibri"/>
                <a:cs typeface="Calibri"/>
              </a:rPr>
              <a:t>Baking Club</a:t>
            </a:r>
          </a:p>
          <a:p>
            <a:pPr marL="285750" indent="-285750">
              <a:buChar char="•"/>
            </a:pPr>
            <a:r>
              <a:rPr lang="en-US">
                <a:ea typeface="Calibri"/>
                <a:cs typeface="Calibri"/>
              </a:rPr>
              <a:t>D&amp;D Club</a:t>
            </a:r>
          </a:p>
          <a:p>
            <a:pPr marL="285750" indent="-285750">
              <a:buChar char="•"/>
            </a:pPr>
            <a:r>
              <a:rPr lang="en-US">
                <a:ea typeface="Calibri"/>
                <a:cs typeface="Calibri"/>
              </a:rPr>
              <a:t>Model UN</a:t>
            </a:r>
          </a:p>
          <a:p>
            <a:pPr marL="285750" indent="-285750">
              <a:buChar char="•"/>
            </a:pPr>
            <a:endParaRPr lang="en-US">
              <a:ea typeface="Calibri"/>
              <a:cs typeface="Calibri"/>
            </a:endParaRPr>
          </a:p>
        </p:txBody>
      </p:sp>
      <p:sp>
        <p:nvSpPr>
          <p:cNvPr id="5" name="Text Placeholder 5">
            <a:extLst>
              <a:ext uri="{FF2B5EF4-FFF2-40B4-BE49-F238E27FC236}">
                <a16:creationId xmlns:a16="http://schemas.microsoft.com/office/drawing/2014/main" id="{D2E7B5FD-6BA6-2DB7-30F1-5D6781CD22B1}"/>
              </a:ext>
            </a:extLst>
          </p:cNvPr>
          <p:cNvSpPr txBox="1">
            <a:spLocks/>
          </p:cNvSpPr>
          <p:nvPr/>
        </p:nvSpPr>
        <p:spPr>
          <a:xfrm>
            <a:off x="5366165" y="1284091"/>
            <a:ext cx="2889242" cy="3594147"/>
          </a:xfrm>
          <a:prstGeom prst="rect">
            <a:avLst/>
          </a:prstGeom>
        </p:spPr>
        <p:txBody>
          <a:bodyPr vert="horz" lIns="91440" tIns="45720" rIns="91440" bIns="45720" rtlCol="0" anchor="t">
            <a:normAutofit lnSpcReduction="10000"/>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tint val="75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285750" indent="-285750">
              <a:buFont typeface="Arial" panose="020B0604020202020204" pitchFamily="34" charset="0"/>
              <a:buChar char="•"/>
            </a:pPr>
            <a:r>
              <a:rPr lang="en-US">
                <a:cs typeface="Calibri"/>
              </a:rPr>
              <a:t>Cross Country Running </a:t>
            </a:r>
          </a:p>
          <a:p>
            <a:pPr marL="285750" indent="-285750">
              <a:buFont typeface="Arial" panose="020B0604020202020204" pitchFamily="34" charset="0"/>
              <a:buChar char="•"/>
            </a:pPr>
            <a:r>
              <a:rPr lang="en-US">
                <a:cs typeface="Calibri"/>
              </a:rPr>
              <a:t>Badminton</a:t>
            </a:r>
          </a:p>
          <a:p>
            <a:pPr marL="285750" indent="-285750">
              <a:buFont typeface="Arial" panose="020B0604020202020204" pitchFamily="34" charset="0"/>
              <a:buChar char="•"/>
            </a:pPr>
            <a:r>
              <a:rPr lang="en-US">
                <a:cs typeface="Calibri"/>
              </a:rPr>
              <a:t>Volleyball </a:t>
            </a:r>
          </a:p>
          <a:p>
            <a:pPr marL="285750" indent="-285750">
              <a:buFont typeface="Arial" panose="020B0604020202020204" pitchFamily="34" charset="0"/>
              <a:buChar char="•"/>
            </a:pPr>
            <a:r>
              <a:rPr lang="en-US">
                <a:cs typeface="Calibri"/>
              </a:rPr>
              <a:t>Basketball </a:t>
            </a:r>
          </a:p>
          <a:p>
            <a:pPr marL="285750" indent="-285750">
              <a:buFont typeface="Arial" panose="020B0604020202020204" pitchFamily="34" charset="0"/>
              <a:buChar char="•"/>
            </a:pPr>
            <a:r>
              <a:rPr lang="en-US">
                <a:cs typeface="Calibri"/>
              </a:rPr>
              <a:t>Track &amp; Field </a:t>
            </a:r>
          </a:p>
          <a:p>
            <a:pPr marL="285750" indent="-285750">
              <a:buFont typeface="Arial" panose="020B0604020202020204" pitchFamily="34" charset="0"/>
              <a:buChar char="•"/>
            </a:pPr>
            <a:r>
              <a:rPr lang="en-US">
                <a:cs typeface="Calibri"/>
              </a:rPr>
              <a:t>Flag Football </a:t>
            </a:r>
            <a:endParaRPr lang="en-US">
              <a:ea typeface="Calibri"/>
              <a:cs typeface="Calibri"/>
            </a:endParaRPr>
          </a:p>
          <a:p>
            <a:pPr marL="285750" indent="-285750">
              <a:buChar char="•"/>
            </a:pPr>
            <a:r>
              <a:rPr lang="en-US">
                <a:ea typeface="Calibri"/>
                <a:cs typeface="Calibri"/>
              </a:rPr>
              <a:t>Field Hockey</a:t>
            </a:r>
          </a:p>
          <a:p>
            <a:pPr marL="285750" indent="-285750">
              <a:buChar char="•"/>
            </a:pPr>
            <a:r>
              <a:rPr lang="en-US">
                <a:ea typeface="Calibri"/>
                <a:cs typeface="Calibri"/>
              </a:rPr>
              <a:t>Soccer</a:t>
            </a:r>
          </a:p>
          <a:p>
            <a:endParaRPr lang="en-US">
              <a:ea typeface="Calibri"/>
              <a:cs typeface="Calibri"/>
            </a:endParaRPr>
          </a:p>
          <a:p>
            <a:r>
              <a:rPr lang="en-US">
                <a:ea typeface="Calibri"/>
                <a:cs typeface="Calibri"/>
              </a:rPr>
              <a:t>Follow us on Instagram @qehsknights</a:t>
            </a:r>
          </a:p>
        </p:txBody>
      </p:sp>
      <p:pic>
        <p:nvPicPr>
          <p:cNvPr id="7" name="Picture 6" descr="A logo of a knight&#10;&#10;Description automatically generated">
            <a:extLst>
              <a:ext uri="{FF2B5EF4-FFF2-40B4-BE49-F238E27FC236}">
                <a16:creationId xmlns:a16="http://schemas.microsoft.com/office/drawing/2014/main" id="{8A9620AD-8C26-9AEB-AE0B-F96D7ECCB6A8}"/>
              </a:ext>
            </a:extLst>
          </p:cNvPr>
          <p:cNvPicPr>
            <a:picLocks noChangeAspect="1"/>
          </p:cNvPicPr>
          <p:nvPr/>
        </p:nvPicPr>
        <p:blipFill>
          <a:blip r:embed="rId2"/>
          <a:stretch>
            <a:fillRect/>
          </a:stretch>
        </p:blipFill>
        <p:spPr>
          <a:xfrm>
            <a:off x="459820" y="419918"/>
            <a:ext cx="1135892" cy="1159550"/>
          </a:xfrm>
          <a:prstGeom prst="rect">
            <a:avLst/>
          </a:prstGeom>
        </p:spPr>
      </p:pic>
      <p:pic>
        <p:nvPicPr>
          <p:cNvPr id="3" name="Picture 2" descr="Instagram Logo png and symbol, meaning ...">
            <a:extLst>
              <a:ext uri="{FF2B5EF4-FFF2-40B4-BE49-F238E27FC236}">
                <a16:creationId xmlns:a16="http://schemas.microsoft.com/office/drawing/2014/main" id="{2B3008D8-BCD2-845E-59DC-93DD5377C33C}"/>
              </a:ext>
            </a:extLst>
          </p:cNvPr>
          <p:cNvPicPr>
            <a:picLocks noChangeAspect="1"/>
          </p:cNvPicPr>
          <p:nvPr/>
        </p:nvPicPr>
        <p:blipFill>
          <a:blip r:embed="rId3"/>
          <a:srcRect l="19540" r="10920"/>
          <a:stretch>
            <a:fillRect/>
          </a:stretch>
        </p:blipFill>
        <p:spPr>
          <a:xfrm>
            <a:off x="4766764" y="4075957"/>
            <a:ext cx="543218" cy="438702"/>
          </a:xfrm>
          <a:prstGeom prst="rect">
            <a:avLst/>
          </a:prstGeom>
        </p:spPr>
      </p:pic>
    </p:spTree>
    <p:extLst>
      <p:ext uri="{BB962C8B-B14F-4D97-AF65-F5344CB8AC3E}">
        <p14:creationId xmlns:p14="http://schemas.microsoft.com/office/powerpoint/2010/main" val="1121374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67EB4-19FB-D2B5-526F-C2E39C1A1D6E}"/>
              </a:ext>
            </a:extLst>
          </p:cNvPr>
          <p:cNvSpPr>
            <a:spLocks noGrp="1"/>
          </p:cNvSpPr>
          <p:nvPr>
            <p:ph type="title"/>
          </p:nvPr>
        </p:nvSpPr>
        <p:spPr/>
        <p:txBody>
          <a:bodyPr/>
          <a:lstStyle/>
          <a:p>
            <a:r>
              <a:rPr lang="en-US">
                <a:ea typeface="Calibri"/>
                <a:cs typeface="Calibri"/>
              </a:rPr>
              <a:t>Transportation</a:t>
            </a:r>
            <a:endParaRPr lang="en-US"/>
          </a:p>
        </p:txBody>
      </p:sp>
      <p:sp>
        <p:nvSpPr>
          <p:cNvPr id="3" name="Text Placeholder 2">
            <a:extLst>
              <a:ext uri="{FF2B5EF4-FFF2-40B4-BE49-F238E27FC236}">
                <a16:creationId xmlns:a16="http://schemas.microsoft.com/office/drawing/2014/main" id="{D1423CD5-6A9E-4000-D05F-D104E36F3C41}"/>
              </a:ext>
            </a:extLst>
          </p:cNvPr>
          <p:cNvSpPr>
            <a:spLocks noGrp="1"/>
          </p:cNvSpPr>
          <p:nvPr>
            <p:ph type="body" idx="1"/>
          </p:nvPr>
        </p:nvSpPr>
        <p:spPr/>
        <p:txBody>
          <a:bodyPr/>
          <a:lstStyle/>
          <a:p>
            <a:r>
              <a:rPr lang="en-US" sz="1700" b="1">
                <a:solidFill>
                  <a:schemeClr val="bg1">
                    <a:lumMod val="49000"/>
                  </a:schemeClr>
                </a:solidFill>
                <a:highlight>
                  <a:srgbClr val="FFFFFF"/>
                </a:highlight>
                <a:latin typeface="Calibri"/>
                <a:ea typeface="Calibri"/>
                <a:cs typeface="Calibri"/>
              </a:rPr>
              <a:t>Yellow School Bus Registration is Now Open for 2026-27</a:t>
            </a:r>
            <a:endParaRPr lang="en-US" sz="1700">
              <a:solidFill>
                <a:schemeClr val="bg1">
                  <a:lumMod val="49000"/>
                </a:schemeClr>
              </a:solidFill>
              <a:latin typeface="Calibri"/>
              <a:ea typeface="Calibri"/>
              <a:cs typeface="Calibri"/>
            </a:endParaRPr>
          </a:p>
          <a:p>
            <a:r>
              <a:rPr lang="en-US" sz="1700">
                <a:solidFill>
                  <a:schemeClr val="bg1">
                    <a:lumMod val="49000"/>
                  </a:schemeClr>
                </a:solidFill>
                <a:highlight>
                  <a:srgbClr val="FFFFFF"/>
                </a:highlight>
                <a:latin typeface="Calibri"/>
                <a:ea typeface="Calibri"/>
                <a:cs typeface="Calibri"/>
              </a:rPr>
              <a:t>To ensure service is in place for the first day of classes, registrations must be received by Sunday, June 14. Access to bus routes may be delayed for registration after this date. Of note:</a:t>
            </a:r>
            <a:endParaRPr lang="en-US" sz="1700">
              <a:solidFill>
                <a:schemeClr val="bg1">
                  <a:lumMod val="49000"/>
                </a:schemeClr>
              </a:solidFill>
              <a:latin typeface="Calibri"/>
              <a:ea typeface="Calibri"/>
              <a:cs typeface="Calibri"/>
            </a:endParaRPr>
          </a:p>
          <a:p>
            <a:pPr marL="285750" indent="-285750">
              <a:buFont typeface="Arial"/>
              <a:buChar char="•"/>
            </a:pPr>
            <a:r>
              <a:rPr lang="en-US" sz="1700">
                <a:solidFill>
                  <a:schemeClr val="bg1">
                    <a:lumMod val="49000"/>
                  </a:schemeClr>
                </a:solidFill>
                <a:highlight>
                  <a:srgbClr val="FFFFFF"/>
                </a:highlight>
                <a:latin typeface="Calibri"/>
                <a:ea typeface="Calibri"/>
                <a:cs typeface="Calibri"/>
              </a:rPr>
              <a:t>A banner story outlining service levels and proposed fees has been posted to the corporate and school websites.</a:t>
            </a:r>
            <a:endParaRPr lang="en-US" sz="1700">
              <a:solidFill>
                <a:schemeClr val="bg1">
                  <a:lumMod val="49000"/>
                </a:schemeClr>
              </a:solidFill>
              <a:latin typeface="Calibri"/>
              <a:ea typeface="Calibri"/>
              <a:cs typeface="Calibri"/>
            </a:endParaRPr>
          </a:p>
          <a:p>
            <a:pPr marL="285750" indent="-285750">
              <a:buFont typeface="Arial"/>
              <a:buChar char="•"/>
            </a:pPr>
            <a:r>
              <a:rPr lang="en-US" sz="1700">
                <a:solidFill>
                  <a:schemeClr val="bg1">
                    <a:lumMod val="49000"/>
                  </a:schemeClr>
                </a:solidFill>
                <a:highlight>
                  <a:srgbClr val="FFFFFF"/>
                </a:highlight>
                <a:latin typeface="Calibri"/>
                <a:ea typeface="Calibri"/>
                <a:cs typeface="Calibri"/>
              </a:rPr>
              <a:t>Confirmed bus routes will be posted for families who registered by the deadline in </a:t>
            </a:r>
            <a:r>
              <a:rPr lang="en-US" sz="1700" err="1">
                <a:solidFill>
                  <a:schemeClr val="bg1">
                    <a:lumMod val="49000"/>
                  </a:schemeClr>
                </a:solidFill>
                <a:highlight>
                  <a:srgbClr val="FFFFFF"/>
                </a:highlight>
                <a:latin typeface="Calibri"/>
                <a:ea typeface="Calibri"/>
                <a:cs typeface="Calibri"/>
              </a:rPr>
              <a:t>MyCBE</a:t>
            </a:r>
            <a:r>
              <a:rPr lang="en-US" sz="1700">
                <a:solidFill>
                  <a:schemeClr val="bg1">
                    <a:lumMod val="49000"/>
                  </a:schemeClr>
                </a:solidFill>
                <a:highlight>
                  <a:srgbClr val="FFFFFF"/>
                </a:highlight>
                <a:latin typeface="Calibri"/>
                <a:ea typeface="Calibri"/>
                <a:cs typeface="Calibri"/>
              </a:rPr>
              <a:t> in late August.</a:t>
            </a:r>
            <a:endParaRPr lang="en-US" sz="1700">
              <a:solidFill>
                <a:schemeClr val="bg1">
                  <a:lumMod val="49000"/>
                </a:schemeClr>
              </a:solidFill>
              <a:latin typeface="Calibri"/>
              <a:ea typeface="Calibri"/>
              <a:cs typeface="Calibri"/>
            </a:endParaRPr>
          </a:p>
          <a:p>
            <a:pPr marL="285750" indent="-285750">
              <a:buFont typeface="Arial"/>
              <a:buChar char="•"/>
            </a:pPr>
            <a:r>
              <a:rPr lang="en-US" sz="1700">
                <a:solidFill>
                  <a:schemeClr val="bg1">
                    <a:lumMod val="49000"/>
                  </a:schemeClr>
                </a:solidFill>
                <a:highlight>
                  <a:srgbClr val="FFFFFF"/>
                </a:highlight>
                <a:latin typeface="Calibri"/>
                <a:ea typeface="Calibri"/>
                <a:cs typeface="Calibri"/>
              </a:rPr>
              <a:t>The transportation fee has increased from $360 to $500/rider.</a:t>
            </a:r>
            <a:endParaRPr lang="en-US" sz="1700">
              <a:solidFill>
                <a:schemeClr val="bg1">
                  <a:lumMod val="49000"/>
                </a:schemeClr>
              </a:solidFill>
              <a:highlight>
                <a:srgbClr val="FFFFFF"/>
              </a:highlight>
              <a:ea typeface="Calibri"/>
              <a:cs typeface="Calibri"/>
            </a:endParaRPr>
          </a:p>
        </p:txBody>
      </p:sp>
    </p:spTree>
    <p:extLst>
      <p:ext uri="{BB962C8B-B14F-4D97-AF65-F5344CB8AC3E}">
        <p14:creationId xmlns:p14="http://schemas.microsoft.com/office/powerpoint/2010/main" val="4126668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09356C-497C-F74B-8021-35363839EBD3}"/>
              </a:ext>
            </a:extLst>
          </p:cNvPr>
          <p:cNvSpPr>
            <a:spLocks noGrp="1"/>
          </p:cNvSpPr>
          <p:nvPr>
            <p:ph type="title"/>
          </p:nvPr>
        </p:nvSpPr>
        <p:spPr/>
        <p:txBody>
          <a:bodyPr>
            <a:normAutofit/>
          </a:bodyPr>
          <a:lstStyle/>
          <a:p>
            <a:r>
              <a:rPr lang="en-US" sz="3600">
                <a:cs typeface="Calibri"/>
              </a:rPr>
              <a:t>First Day of School </a:t>
            </a:r>
            <a:endParaRPr lang="en-US" sz="3600"/>
          </a:p>
        </p:txBody>
      </p:sp>
      <p:sp>
        <p:nvSpPr>
          <p:cNvPr id="5" name="Text Placeholder 4">
            <a:extLst>
              <a:ext uri="{FF2B5EF4-FFF2-40B4-BE49-F238E27FC236}">
                <a16:creationId xmlns:a16="http://schemas.microsoft.com/office/drawing/2014/main" id="{3D39402E-D4CC-BC44-910F-A376650AACD6}"/>
              </a:ext>
            </a:extLst>
          </p:cNvPr>
          <p:cNvSpPr>
            <a:spLocks noGrp="1"/>
          </p:cNvSpPr>
          <p:nvPr>
            <p:ph type="body" idx="1"/>
          </p:nvPr>
        </p:nvSpPr>
        <p:spPr>
          <a:xfrm>
            <a:off x="2220686" y="1281761"/>
            <a:ext cx="6731336" cy="3595039"/>
          </a:xfrm>
        </p:spPr>
        <p:txBody>
          <a:bodyPr/>
          <a:lstStyle/>
          <a:p>
            <a:r>
              <a:rPr lang="en-US" sz="2400">
                <a:solidFill>
                  <a:srgbClr val="00A5A9"/>
                </a:solidFill>
                <a:cs typeface="Calibri"/>
              </a:rPr>
              <a:t>Monday, August 31st</a:t>
            </a:r>
          </a:p>
          <a:p>
            <a:pPr marL="285750" indent="-285750">
              <a:buChar char="•"/>
            </a:pPr>
            <a:r>
              <a:rPr lang="en-US">
                <a:cs typeface="Calibri"/>
              </a:rPr>
              <a:t>8:55 – 11:56 Grades 7, 8, 9 Only </a:t>
            </a:r>
            <a:endParaRPr lang="en-US">
              <a:ea typeface="Calibri"/>
              <a:cs typeface="Calibri"/>
            </a:endParaRPr>
          </a:p>
          <a:p>
            <a:r>
              <a:rPr lang="en-US">
                <a:ea typeface="Calibri"/>
                <a:cs typeface="Calibri"/>
              </a:rPr>
              <a:t> </a:t>
            </a:r>
            <a:r>
              <a:rPr lang="en-US" sz="1400">
                <a:ea typeface="Calibri" panose="020F0502020204030204"/>
                <a:cs typeface="Calibri"/>
              </a:rPr>
              <a:t>* Due to modified schedule, junior high students will need transportation home</a:t>
            </a:r>
          </a:p>
          <a:p>
            <a:pPr marL="285750" indent="-285750">
              <a:buChar char="•"/>
            </a:pPr>
            <a:r>
              <a:rPr lang="en-US">
                <a:cs typeface="Calibri"/>
              </a:rPr>
              <a:t>12:32 – 3:33 High School Students Only</a:t>
            </a:r>
            <a:endParaRPr lang="en-US">
              <a:ea typeface="Calibri" panose="020F0502020204030204"/>
              <a:cs typeface="Calibri"/>
            </a:endParaRPr>
          </a:p>
          <a:p>
            <a:pPr marL="285750" indent="-285750">
              <a:buChar char="•"/>
            </a:pPr>
            <a:endParaRPr lang="en-US">
              <a:cs typeface="Calibri"/>
            </a:endParaRPr>
          </a:p>
          <a:p>
            <a:endParaRPr lang="en-US">
              <a:ea typeface="Calibri" panose="020F0502020204030204"/>
              <a:cs typeface="Calibri"/>
            </a:endParaRPr>
          </a:p>
          <a:p>
            <a:pPr algn="ctr"/>
            <a:r>
              <a:rPr lang="en-US">
                <a:cs typeface="Calibri"/>
              </a:rPr>
              <a:t>Grade specific information will be sent out to families through School Messenger in June and August </a:t>
            </a:r>
          </a:p>
        </p:txBody>
      </p:sp>
    </p:spTree>
    <p:extLst>
      <p:ext uri="{BB962C8B-B14F-4D97-AF65-F5344CB8AC3E}">
        <p14:creationId xmlns:p14="http://schemas.microsoft.com/office/powerpoint/2010/main" val="2578695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5A7C73-A6C4-F049-8BA3-274DC996013B}"/>
              </a:ext>
            </a:extLst>
          </p:cNvPr>
          <p:cNvSpPr>
            <a:spLocks noGrp="1"/>
          </p:cNvSpPr>
          <p:nvPr>
            <p:ph type="title"/>
          </p:nvPr>
        </p:nvSpPr>
        <p:spPr/>
        <p:txBody>
          <a:bodyPr>
            <a:normAutofit/>
          </a:bodyPr>
          <a:lstStyle/>
          <a:p>
            <a:r>
              <a:rPr lang="en-US" sz="3600">
                <a:cs typeface="Calibri"/>
              </a:rPr>
              <a:t>Open House &amp; School Tours</a:t>
            </a:r>
            <a:endParaRPr lang="en-US" sz="3600"/>
          </a:p>
        </p:txBody>
      </p:sp>
      <p:sp>
        <p:nvSpPr>
          <p:cNvPr id="5" name="Text Placeholder 4">
            <a:extLst>
              <a:ext uri="{FF2B5EF4-FFF2-40B4-BE49-F238E27FC236}">
                <a16:creationId xmlns:a16="http://schemas.microsoft.com/office/drawing/2014/main" id="{11E6E826-F48E-DC4C-9A3D-299E57CA7DA3}"/>
              </a:ext>
            </a:extLst>
          </p:cNvPr>
          <p:cNvSpPr>
            <a:spLocks noGrp="1"/>
          </p:cNvSpPr>
          <p:nvPr>
            <p:ph type="body" idx="1"/>
          </p:nvPr>
        </p:nvSpPr>
        <p:spPr>
          <a:xfrm>
            <a:off x="2268352" y="1281761"/>
            <a:ext cx="6897104" cy="3595039"/>
          </a:xfrm>
        </p:spPr>
        <p:txBody>
          <a:bodyPr>
            <a:normAutofit lnSpcReduction="10000"/>
          </a:bodyPr>
          <a:lstStyle/>
          <a:p>
            <a:r>
              <a:rPr lang="en-US">
                <a:cs typeface="Calibri"/>
              </a:rPr>
              <a:t>The school is open to tour. </a:t>
            </a:r>
          </a:p>
          <a:p>
            <a:r>
              <a:rPr lang="en-US">
                <a:cs typeface="Calibri"/>
              </a:rPr>
              <a:t>Tour Guides are located in the SGA and are wearing yellow shirts.</a:t>
            </a:r>
            <a:endParaRPr lang="en-US">
              <a:ea typeface="Calibri"/>
              <a:cs typeface="Calibri"/>
            </a:endParaRPr>
          </a:p>
          <a:p>
            <a:endParaRPr lang="en-US">
              <a:cs typeface="Calibri"/>
            </a:endParaRPr>
          </a:p>
          <a:p>
            <a:r>
              <a:rPr lang="en-US">
                <a:cs typeface="Calibri"/>
              </a:rPr>
              <a:t>Most staff are wearing Knights clothing, so please feel free to ask them questions.   </a:t>
            </a:r>
          </a:p>
          <a:p>
            <a:endParaRPr lang="en-US">
              <a:cs typeface="Calibri"/>
            </a:endParaRPr>
          </a:p>
          <a:p>
            <a:r>
              <a:rPr lang="en-US">
                <a:cs typeface="Calibri"/>
              </a:rPr>
              <a:t>Tours run until </a:t>
            </a:r>
            <a:r>
              <a:rPr lang="en-US">
                <a:solidFill>
                  <a:srgbClr val="898989"/>
                </a:solidFill>
                <a:cs typeface="Calibri"/>
              </a:rPr>
              <a:t>6:45 PM.</a:t>
            </a:r>
            <a:r>
              <a:rPr lang="en-US">
                <a:solidFill>
                  <a:srgbClr val="00A5A9"/>
                </a:solidFill>
                <a:cs typeface="Calibri"/>
              </a:rPr>
              <a:t> </a:t>
            </a:r>
            <a:endParaRPr lang="en-US">
              <a:solidFill>
                <a:srgbClr val="00A5A9"/>
              </a:solidFill>
              <a:ea typeface="Calibri"/>
              <a:cs typeface="Calibri"/>
            </a:endParaRPr>
          </a:p>
          <a:p>
            <a:endParaRPr lang="en-US">
              <a:cs typeface="Calibri"/>
            </a:endParaRPr>
          </a:p>
          <a:p>
            <a:r>
              <a:rPr lang="en-US">
                <a:solidFill>
                  <a:srgbClr val="00A5A9"/>
                </a:solidFill>
                <a:cs typeface="Calibri"/>
              </a:rPr>
              <a:t>6:15 – 7:00 Program Presentations</a:t>
            </a:r>
            <a:endParaRPr lang="en-US">
              <a:solidFill>
                <a:srgbClr val="00A5A9"/>
              </a:solidFill>
              <a:ea typeface="Calibri"/>
              <a:cs typeface="Calibri"/>
            </a:endParaRPr>
          </a:p>
          <a:p>
            <a:pPr marL="285750" indent="-285750">
              <a:buChar char="•"/>
            </a:pPr>
            <a:r>
              <a:rPr lang="en-US">
                <a:cs typeface="Calibri"/>
              </a:rPr>
              <a:t>GATE Presentation in the Learning Commons (For GATE students)</a:t>
            </a:r>
          </a:p>
          <a:p>
            <a:pPr marL="285750" indent="-285750">
              <a:buChar char="•"/>
            </a:pPr>
            <a:r>
              <a:rPr lang="en-US">
                <a:ea typeface="Calibri" panose="020F0502020204030204"/>
                <a:cs typeface="Calibri" panose="020F0502020204030204"/>
              </a:rPr>
              <a:t>Deaf and Hard of Hearing – Room 201</a:t>
            </a:r>
          </a:p>
        </p:txBody>
      </p:sp>
    </p:spTree>
    <p:extLst>
      <p:ext uri="{BB962C8B-B14F-4D97-AF65-F5344CB8AC3E}">
        <p14:creationId xmlns:p14="http://schemas.microsoft.com/office/powerpoint/2010/main" val="3190480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of a knight&#10;&#10;Description automatically generated">
            <a:extLst>
              <a:ext uri="{FF2B5EF4-FFF2-40B4-BE49-F238E27FC236}">
                <a16:creationId xmlns:a16="http://schemas.microsoft.com/office/drawing/2014/main" id="{3D121AC5-A314-3F52-2D76-211B84C5A2FB}"/>
              </a:ext>
            </a:extLst>
          </p:cNvPr>
          <p:cNvPicPr>
            <a:picLocks noChangeAspect="1"/>
          </p:cNvPicPr>
          <p:nvPr/>
        </p:nvPicPr>
        <p:blipFill>
          <a:blip r:embed="rId4"/>
          <a:stretch>
            <a:fillRect/>
          </a:stretch>
        </p:blipFill>
        <p:spPr>
          <a:xfrm>
            <a:off x="296726" y="451919"/>
            <a:ext cx="1448968" cy="1467150"/>
          </a:xfrm>
          <a:prstGeom prst="rect">
            <a:avLst/>
          </a:prstGeom>
        </p:spPr>
      </p:pic>
      <p:pic>
        <p:nvPicPr>
          <p:cNvPr id="2" name="QE Presentation Land Ack">
            <a:hlinkClick r:id="" action="ppaction://media"/>
            <a:extLst>
              <a:ext uri="{FF2B5EF4-FFF2-40B4-BE49-F238E27FC236}">
                <a16:creationId xmlns:a16="http://schemas.microsoft.com/office/drawing/2014/main" id="{5142D19A-58BE-6018-8923-07F8C5B63E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87466" y="882348"/>
            <a:ext cx="6958228" cy="3913446"/>
          </a:xfrm>
          <a:prstGeom prst="rect">
            <a:avLst/>
          </a:prstGeom>
        </p:spPr>
      </p:pic>
    </p:spTree>
    <p:extLst>
      <p:ext uri="{BB962C8B-B14F-4D97-AF65-F5344CB8AC3E}">
        <p14:creationId xmlns:p14="http://schemas.microsoft.com/office/powerpoint/2010/main" val="364273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D9590-05EC-F20F-670D-B1DDAB58E4ED}"/>
              </a:ext>
            </a:extLst>
          </p:cNvPr>
          <p:cNvSpPr>
            <a:spLocks noGrp="1"/>
          </p:cNvSpPr>
          <p:nvPr>
            <p:ph type="title"/>
          </p:nvPr>
        </p:nvSpPr>
        <p:spPr>
          <a:xfrm>
            <a:off x="2560020" y="615835"/>
            <a:ext cx="6265877" cy="857365"/>
          </a:xfrm>
        </p:spPr>
        <p:txBody>
          <a:bodyPr>
            <a:normAutofit/>
          </a:bodyPr>
          <a:lstStyle/>
          <a:p>
            <a:r>
              <a:rPr lang="en-US" sz="4000" b="1">
                <a:solidFill>
                  <a:srgbClr val="00A5A9"/>
                </a:solidFill>
                <a:cs typeface="Calibri"/>
              </a:rPr>
              <a:t>Welcome - Administration</a:t>
            </a:r>
            <a:endParaRPr lang="en-US" sz="4000" b="1">
              <a:solidFill>
                <a:srgbClr val="00A5A9"/>
              </a:solidFill>
            </a:endParaRPr>
          </a:p>
        </p:txBody>
      </p:sp>
      <p:pic>
        <p:nvPicPr>
          <p:cNvPr id="4" name="Picture 3" descr="A logo of a knight&#10;&#10;Description automatically generated">
            <a:extLst>
              <a:ext uri="{FF2B5EF4-FFF2-40B4-BE49-F238E27FC236}">
                <a16:creationId xmlns:a16="http://schemas.microsoft.com/office/drawing/2014/main" id="{1E48B108-A630-4B94-42FF-6CA6DAD8812D}"/>
              </a:ext>
            </a:extLst>
          </p:cNvPr>
          <p:cNvPicPr>
            <a:picLocks noChangeAspect="1"/>
          </p:cNvPicPr>
          <p:nvPr/>
        </p:nvPicPr>
        <p:blipFill>
          <a:blip r:embed="rId2"/>
          <a:stretch>
            <a:fillRect/>
          </a:stretch>
        </p:blipFill>
        <p:spPr>
          <a:xfrm>
            <a:off x="189966" y="419729"/>
            <a:ext cx="1600108" cy="1585873"/>
          </a:xfrm>
          <a:prstGeom prst="rect">
            <a:avLst/>
          </a:prstGeom>
        </p:spPr>
      </p:pic>
      <p:sp>
        <p:nvSpPr>
          <p:cNvPr id="6" name="TextBox 5">
            <a:extLst>
              <a:ext uri="{FF2B5EF4-FFF2-40B4-BE49-F238E27FC236}">
                <a16:creationId xmlns:a16="http://schemas.microsoft.com/office/drawing/2014/main" id="{F00A2B39-7B44-E880-11EF-808523DC95A3}"/>
              </a:ext>
            </a:extLst>
          </p:cNvPr>
          <p:cNvSpPr txBox="1"/>
          <p:nvPr/>
        </p:nvSpPr>
        <p:spPr>
          <a:xfrm>
            <a:off x="2556113" y="1213872"/>
            <a:ext cx="4453291"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Calibri"/>
                <a:cs typeface="Calibri"/>
              </a:rPr>
              <a:t>Principal: Ms. Jennifer Edmondson-Neily</a:t>
            </a:r>
            <a:endParaRPr lang="en-US" sz="2400" u="sng">
              <a:ea typeface="Calibri"/>
              <a:cs typeface="Calibri"/>
            </a:endParaRPr>
          </a:p>
          <a:p>
            <a:endParaRPr lang="en-US" sz="1500">
              <a:ea typeface="Calibri"/>
              <a:cs typeface="Calibri"/>
            </a:endParaRPr>
          </a:p>
          <a:p>
            <a:r>
              <a:rPr lang="en-US" sz="2000">
                <a:ea typeface="Calibri"/>
                <a:cs typeface="Calibri"/>
              </a:rPr>
              <a:t>Assistant Principal: Ms. Aimee Furey (Grades 8, 9, 12 in 2026/27)</a:t>
            </a:r>
          </a:p>
          <a:p>
            <a:endParaRPr lang="en-US" sz="1500">
              <a:ea typeface="Calibri"/>
              <a:cs typeface="Calibri"/>
            </a:endParaRPr>
          </a:p>
          <a:p>
            <a:r>
              <a:rPr lang="en-US" sz="2000">
                <a:ea typeface="Calibri"/>
                <a:cs typeface="Calibri"/>
              </a:rPr>
              <a:t>Assistant Principal: Mr. Jason Stroh</a:t>
            </a:r>
          </a:p>
          <a:p>
            <a:r>
              <a:rPr lang="en-US" sz="2000">
                <a:ea typeface="Calibri"/>
                <a:cs typeface="Calibri"/>
              </a:rPr>
              <a:t>(Grades 7, 9 11 in 2026/27)</a:t>
            </a:r>
          </a:p>
        </p:txBody>
      </p:sp>
    </p:spTree>
    <p:extLst>
      <p:ext uri="{BB962C8B-B14F-4D97-AF65-F5344CB8AC3E}">
        <p14:creationId xmlns:p14="http://schemas.microsoft.com/office/powerpoint/2010/main" val="2062742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BC13A1-B78D-004F-A834-074FCF91281E}"/>
              </a:ext>
            </a:extLst>
          </p:cNvPr>
          <p:cNvSpPr>
            <a:spLocks noGrp="1"/>
          </p:cNvSpPr>
          <p:nvPr>
            <p:ph type="title"/>
          </p:nvPr>
        </p:nvSpPr>
        <p:spPr/>
        <p:txBody>
          <a:bodyPr>
            <a:normAutofit/>
          </a:bodyPr>
          <a:lstStyle/>
          <a:p>
            <a:r>
              <a:rPr lang="en-US" sz="3600">
                <a:cs typeface="Calibri"/>
              </a:rPr>
              <a:t>Transition Team </a:t>
            </a:r>
            <a:endParaRPr lang="en-US" sz="3600"/>
          </a:p>
        </p:txBody>
      </p:sp>
      <p:sp>
        <p:nvSpPr>
          <p:cNvPr id="7" name="Text Placeholder 6">
            <a:extLst>
              <a:ext uri="{FF2B5EF4-FFF2-40B4-BE49-F238E27FC236}">
                <a16:creationId xmlns:a16="http://schemas.microsoft.com/office/drawing/2014/main" id="{20C4F395-D3BF-0049-A535-991EEC3E0A2A}"/>
              </a:ext>
            </a:extLst>
          </p:cNvPr>
          <p:cNvSpPr>
            <a:spLocks noGrp="1"/>
          </p:cNvSpPr>
          <p:nvPr>
            <p:ph type="body" idx="1"/>
          </p:nvPr>
        </p:nvSpPr>
        <p:spPr>
          <a:xfrm>
            <a:off x="2220686" y="1281833"/>
            <a:ext cx="6591956" cy="3594967"/>
          </a:xfrm>
        </p:spPr>
        <p:txBody>
          <a:bodyPr>
            <a:normAutofit/>
          </a:bodyPr>
          <a:lstStyle/>
          <a:p>
            <a:r>
              <a:rPr lang="en-US" sz="2400" b="1">
                <a:solidFill>
                  <a:srgbClr val="00A5A9"/>
                </a:solidFill>
                <a:cs typeface="Calibri"/>
              </a:rPr>
              <a:t>Office Staff</a:t>
            </a:r>
            <a:endParaRPr lang="en-US" sz="2400">
              <a:ea typeface="Calibri"/>
              <a:cs typeface="Calibri"/>
            </a:endParaRPr>
          </a:p>
          <a:p>
            <a:pPr marL="342900" indent="-342900">
              <a:buChar char="•"/>
            </a:pPr>
            <a:r>
              <a:rPr lang="en-US" sz="2400">
                <a:cs typeface="Calibri"/>
              </a:rPr>
              <a:t>Ms. Fiolka, Ms. Tarry</a:t>
            </a:r>
            <a:endParaRPr lang="en-US" sz="2400">
              <a:ea typeface="Calibri"/>
              <a:cs typeface="Calibri"/>
            </a:endParaRPr>
          </a:p>
          <a:p>
            <a:endParaRPr lang="en-US" sz="2400">
              <a:ea typeface="Calibri"/>
              <a:cs typeface="Calibri"/>
            </a:endParaRPr>
          </a:p>
          <a:p>
            <a:r>
              <a:rPr lang="en-US" sz="2400" b="1">
                <a:solidFill>
                  <a:srgbClr val="00A5A9"/>
                </a:solidFill>
                <a:cs typeface="Calibri"/>
              </a:rPr>
              <a:t>Student Services Team</a:t>
            </a:r>
            <a:endParaRPr lang="en-US" sz="2400">
              <a:solidFill>
                <a:srgbClr val="898989"/>
              </a:solidFill>
              <a:cs typeface="Calibri"/>
            </a:endParaRPr>
          </a:p>
          <a:p>
            <a:pPr marL="342900" indent="-342900">
              <a:buChar char="•"/>
            </a:pPr>
            <a:r>
              <a:rPr lang="en-US" sz="2400">
                <a:solidFill>
                  <a:srgbClr val="898989"/>
                </a:solidFill>
                <a:cs typeface="Calibri"/>
              </a:rPr>
              <a:t>Ms</a:t>
            </a:r>
            <a:r>
              <a:rPr lang="en-US" sz="2400">
                <a:cs typeface="Calibri"/>
              </a:rPr>
              <a:t>. Brock, Ms. Meville</a:t>
            </a:r>
            <a:endParaRPr lang="en-US" sz="2400">
              <a:ea typeface="Calibri"/>
              <a:cs typeface="Calibri"/>
            </a:endParaRPr>
          </a:p>
          <a:p>
            <a:r>
              <a:rPr lang="en-US" sz="2400">
                <a:ea typeface="Calibri"/>
                <a:cs typeface="Calibri"/>
              </a:rPr>
              <a:t>    </a:t>
            </a:r>
            <a:r>
              <a:rPr lang="en-US" sz="2400">
                <a:cs typeface="Calibri"/>
              </a:rPr>
              <a:t>     </a:t>
            </a:r>
            <a:endParaRPr lang="en-US" sz="2400">
              <a:ea typeface="Calibri"/>
              <a:cs typeface="Calibri"/>
            </a:endParaRPr>
          </a:p>
          <a:p>
            <a:r>
              <a:rPr lang="en-US" sz="2400" b="1">
                <a:solidFill>
                  <a:srgbClr val="00A5A9"/>
                </a:solidFill>
                <a:cs typeface="Calibri"/>
              </a:rPr>
              <a:t>Grade 7 Learning Leader</a:t>
            </a:r>
            <a:endParaRPr lang="en-US" sz="2400">
              <a:solidFill>
                <a:srgbClr val="898989"/>
              </a:solidFill>
              <a:cs typeface="Calibri"/>
            </a:endParaRPr>
          </a:p>
          <a:p>
            <a:pPr marL="342900" indent="-342900">
              <a:buChar char="•"/>
            </a:pPr>
            <a:r>
              <a:rPr lang="en-US" sz="2400">
                <a:cs typeface="Calibri"/>
              </a:rPr>
              <a:t>Ms. Norcross </a:t>
            </a:r>
            <a:endParaRPr lang="en-US" sz="2400">
              <a:ea typeface="Calibri"/>
              <a:cs typeface="Calibri"/>
            </a:endParaRPr>
          </a:p>
          <a:p>
            <a:endParaRPr lang="en-US">
              <a:ea typeface="Calibri" panose="020F0502020204030204"/>
              <a:cs typeface="Calibri"/>
            </a:endParaRPr>
          </a:p>
          <a:p>
            <a:endParaRPr lang="en-US">
              <a:cs typeface="Calibri"/>
            </a:endParaRPr>
          </a:p>
          <a:p>
            <a:endParaRPr lang="en-US">
              <a:cs typeface="Calibri"/>
            </a:endParaRPr>
          </a:p>
          <a:p>
            <a:endParaRPr lang="en-US">
              <a:ea typeface="Calibri" panose="020F0502020204030204"/>
              <a:cs typeface="Calibri"/>
            </a:endParaRPr>
          </a:p>
        </p:txBody>
      </p:sp>
    </p:spTree>
    <p:extLst>
      <p:ext uri="{BB962C8B-B14F-4D97-AF65-F5344CB8AC3E}">
        <p14:creationId xmlns:p14="http://schemas.microsoft.com/office/powerpoint/2010/main" val="3842065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CF47C-C836-2E4E-9E5F-440F04D7ABEE}"/>
              </a:ext>
            </a:extLst>
          </p:cNvPr>
          <p:cNvSpPr>
            <a:spLocks noGrp="1"/>
          </p:cNvSpPr>
          <p:nvPr>
            <p:ph type="title"/>
          </p:nvPr>
        </p:nvSpPr>
        <p:spPr/>
        <p:txBody>
          <a:bodyPr>
            <a:normAutofit/>
          </a:bodyPr>
          <a:lstStyle/>
          <a:p>
            <a:r>
              <a:rPr lang="en-US" sz="3600">
                <a:cs typeface="Calibri"/>
              </a:rPr>
              <a:t>About Us!</a:t>
            </a:r>
            <a:endParaRPr lang="en-US" sz="3600"/>
          </a:p>
        </p:txBody>
      </p:sp>
      <p:sp>
        <p:nvSpPr>
          <p:cNvPr id="3" name="Text Placeholder 2">
            <a:extLst>
              <a:ext uri="{FF2B5EF4-FFF2-40B4-BE49-F238E27FC236}">
                <a16:creationId xmlns:a16="http://schemas.microsoft.com/office/drawing/2014/main" id="{F4EBA0BF-A8DA-BF47-A147-F0BD455DDFAD}"/>
              </a:ext>
            </a:extLst>
          </p:cNvPr>
          <p:cNvSpPr>
            <a:spLocks noGrp="1"/>
          </p:cNvSpPr>
          <p:nvPr>
            <p:ph type="body" idx="1"/>
          </p:nvPr>
        </p:nvSpPr>
        <p:spPr/>
        <p:txBody>
          <a:bodyPr/>
          <a:lstStyle/>
          <a:p>
            <a:pPr marL="285750" indent="-285750">
              <a:buChar char="•"/>
            </a:pPr>
            <a:r>
              <a:rPr lang="en-US">
                <a:solidFill>
                  <a:schemeClr val="tx1">
                    <a:lumMod val="50000"/>
                    <a:lumOff val="50000"/>
                  </a:schemeClr>
                </a:solidFill>
                <a:cs typeface="Calibri" panose="020F0502020204030204"/>
              </a:rPr>
              <a:t>Only Grade 7 –12 school in the CBE</a:t>
            </a:r>
          </a:p>
          <a:p>
            <a:pPr marL="285750" indent="-285750">
              <a:buChar char="•"/>
            </a:pPr>
            <a:r>
              <a:rPr lang="en-US">
                <a:solidFill>
                  <a:schemeClr val="tx1">
                    <a:lumMod val="50000"/>
                    <a:lumOff val="50000"/>
                  </a:schemeClr>
                </a:solidFill>
                <a:cs typeface="Calibri" panose="020F0502020204030204"/>
              </a:rPr>
              <a:t>Community Program </a:t>
            </a:r>
          </a:p>
          <a:p>
            <a:pPr marL="285750" indent="-285750">
              <a:buChar char="•"/>
            </a:pPr>
            <a:r>
              <a:rPr lang="en-US">
                <a:solidFill>
                  <a:schemeClr val="tx1">
                    <a:lumMod val="50000"/>
                    <a:lumOff val="50000"/>
                  </a:schemeClr>
                </a:solidFill>
                <a:cs typeface="Calibri" panose="020F0502020204030204"/>
              </a:rPr>
              <a:t>DHH Program </a:t>
            </a:r>
          </a:p>
          <a:p>
            <a:pPr marL="285750" indent="-285750">
              <a:buChar char="•"/>
            </a:pPr>
            <a:r>
              <a:rPr lang="en-US">
                <a:solidFill>
                  <a:schemeClr val="tx1">
                    <a:lumMod val="50000"/>
                    <a:lumOff val="50000"/>
                  </a:schemeClr>
                </a:solidFill>
                <a:cs typeface="Calibri" panose="020F0502020204030204"/>
              </a:rPr>
              <a:t>GATE Program for North Calgary </a:t>
            </a:r>
          </a:p>
          <a:p>
            <a:pPr marL="285750" indent="-285750">
              <a:buChar char="•"/>
            </a:pPr>
            <a:r>
              <a:rPr lang="en-US">
                <a:solidFill>
                  <a:schemeClr val="tx1">
                    <a:lumMod val="50000"/>
                    <a:lumOff val="50000"/>
                  </a:schemeClr>
                </a:solidFill>
                <a:cs typeface="Calibri" panose="020F0502020204030204"/>
              </a:rPr>
              <a:t>Two CBE Mental Health Classes</a:t>
            </a:r>
            <a:endParaRPr lang="en-US">
              <a:solidFill>
                <a:schemeClr val="tx1">
                  <a:lumMod val="50000"/>
                  <a:lumOff val="50000"/>
                </a:schemeClr>
              </a:solidFill>
              <a:ea typeface="Calibri"/>
              <a:cs typeface="Calibri" panose="020F0502020204030204"/>
            </a:endParaRPr>
          </a:p>
          <a:p>
            <a:pPr marL="285750" indent="-285750">
              <a:buChar char="•"/>
            </a:pPr>
            <a:r>
              <a:rPr lang="en-US">
                <a:solidFill>
                  <a:schemeClr val="tx1">
                    <a:lumMod val="50000"/>
                    <a:lumOff val="50000"/>
                  </a:schemeClr>
                </a:solidFill>
                <a:ea typeface="Calibri"/>
                <a:cs typeface="Calibri" panose="020F0502020204030204"/>
              </a:rPr>
              <a:t>One RISE class</a:t>
            </a:r>
            <a:endParaRPr lang="en-US">
              <a:solidFill>
                <a:schemeClr val="tx1">
                  <a:lumMod val="50000"/>
                  <a:lumOff val="50000"/>
                </a:schemeClr>
              </a:solidFill>
              <a:cs typeface="Calibri" panose="020F0502020204030204"/>
            </a:endParaRPr>
          </a:p>
          <a:p>
            <a:pPr marL="285750" indent="-285750">
              <a:buChar char="•"/>
            </a:pPr>
            <a:r>
              <a:rPr lang="en-US">
                <a:solidFill>
                  <a:schemeClr val="tx1">
                    <a:lumMod val="50000"/>
                    <a:lumOff val="50000"/>
                  </a:schemeClr>
                </a:solidFill>
                <a:cs typeface="Calibri" panose="020F0502020204030204"/>
              </a:rPr>
              <a:t>Offers AP (Advanced Placement) Classes including the Capstone Diploma </a:t>
            </a:r>
            <a:endParaRPr lang="en-US">
              <a:solidFill>
                <a:schemeClr val="tx1">
                  <a:lumMod val="50000"/>
                  <a:lumOff val="50000"/>
                </a:schemeClr>
              </a:solidFill>
              <a:ea typeface="Calibri"/>
              <a:cs typeface="Calibri" panose="020F0502020204030204"/>
            </a:endParaRPr>
          </a:p>
          <a:p>
            <a:pPr marL="285750" indent="-285750">
              <a:buChar char="•"/>
            </a:pPr>
            <a:r>
              <a:rPr lang="en-US">
                <a:solidFill>
                  <a:schemeClr val="tx1">
                    <a:lumMod val="50000"/>
                    <a:lumOff val="50000"/>
                  </a:schemeClr>
                </a:solidFill>
                <a:cs typeface="Calibri" panose="020F0502020204030204"/>
              </a:rPr>
              <a:t>Vibrant International Student population </a:t>
            </a:r>
          </a:p>
          <a:p>
            <a:pPr marL="285750" indent="-285750">
              <a:buChar char="•"/>
            </a:pPr>
            <a:r>
              <a:rPr lang="en-US">
                <a:solidFill>
                  <a:schemeClr val="tx1">
                    <a:lumMod val="50000"/>
                    <a:lumOff val="50000"/>
                  </a:schemeClr>
                </a:solidFill>
                <a:cs typeface="Calibri" panose="020F0502020204030204"/>
              </a:rPr>
              <a:t>Junior High students are organized into Learning Communities </a:t>
            </a:r>
            <a:endParaRPr lang="en-US">
              <a:solidFill>
                <a:schemeClr val="tx1">
                  <a:lumMod val="50000"/>
                  <a:lumOff val="50000"/>
                </a:schemeClr>
              </a:solidFill>
              <a:ea typeface="Calibri"/>
              <a:cs typeface="Calibri" panose="020F0502020204030204"/>
            </a:endParaRPr>
          </a:p>
        </p:txBody>
      </p:sp>
    </p:spTree>
    <p:extLst>
      <p:ext uri="{BB962C8B-B14F-4D97-AF65-F5344CB8AC3E}">
        <p14:creationId xmlns:p14="http://schemas.microsoft.com/office/powerpoint/2010/main" val="357985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B704-7247-617B-5BD6-2ED97D5B477C}"/>
              </a:ext>
            </a:extLst>
          </p:cNvPr>
          <p:cNvSpPr>
            <a:spLocks noGrp="1"/>
          </p:cNvSpPr>
          <p:nvPr>
            <p:ph type="title"/>
          </p:nvPr>
        </p:nvSpPr>
        <p:spPr/>
        <p:txBody>
          <a:bodyPr>
            <a:normAutofit/>
          </a:bodyPr>
          <a:lstStyle/>
          <a:p>
            <a:r>
              <a:rPr lang="en-US" sz="3600">
                <a:cs typeface="Calibri"/>
              </a:rPr>
              <a:t>Jr. High Timetables </a:t>
            </a:r>
            <a:endParaRPr lang="en-US" sz="3600"/>
          </a:p>
        </p:txBody>
      </p:sp>
      <p:sp>
        <p:nvSpPr>
          <p:cNvPr id="7" name="Text Placeholder 6">
            <a:extLst>
              <a:ext uri="{FF2B5EF4-FFF2-40B4-BE49-F238E27FC236}">
                <a16:creationId xmlns:a16="http://schemas.microsoft.com/office/drawing/2014/main" id="{A311222E-81FB-D9A0-5C64-63326FFDD4CA}"/>
              </a:ext>
            </a:extLst>
          </p:cNvPr>
          <p:cNvSpPr>
            <a:spLocks noGrp="1"/>
          </p:cNvSpPr>
          <p:nvPr>
            <p:ph type="body" idx="1"/>
          </p:nvPr>
        </p:nvSpPr>
        <p:spPr>
          <a:xfrm>
            <a:off x="586028" y="1294463"/>
            <a:ext cx="3800174" cy="2361269"/>
          </a:xfrm>
        </p:spPr>
        <p:txBody>
          <a:bodyPr>
            <a:normAutofit/>
          </a:bodyPr>
          <a:lstStyle/>
          <a:p>
            <a:r>
              <a:rPr lang="en-US" sz="3000" b="1">
                <a:solidFill>
                  <a:srgbClr val="00A5A9"/>
                </a:solidFill>
                <a:cs typeface="Calibri"/>
              </a:rPr>
              <a:t>Grade 7 &amp; 8</a:t>
            </a:r>
          </a:p>
          <a:p>
            <a:r>
              <a:rPr lang="en-US" sz="2000">
                <a:cs typeface="Calibri"/>
              </a:rPr>
              <a:t>8:55-11:56 – Learning Community* </a:t>
            </a:r>
          </a:p>
          <a:p>
            <a:r>
              <a:rPr lang="en-US" sz="2000">
                <a:cs typeface="Calibri"/>
              </a:rPr>
              <a:t>11:56-12:32 – Lunch </a:t>
            </a:r>
            <a:endParaRPr lang="en-US" sz="2000">
              <a:ea typeface="Calibri" panose="020F0502020204030204"/>
              <a:cs typeface="Calibri"/>
            </a:endParaRPr>
          </a:p>
          <a:p>
            <a:r>
              <a:rPr lang="en-US" sz="2000">
                <a:cs typeface="Calibri"/>
              </a:rPr>
              <a:t>12:32-2:01 – Option Block</a:t>
            </a:r>
          </a:p>
          <a:p>
            <a:r>
              <a:rPr lang="en-US" sz="2000">
                <a:cs typeface="Calibri"/>
              </a:rPr>
              <a:t>2:04-3:33 – Option Block </a:t>
            </a:r>
            <a:endParaRPr lang="en-US" sz="2000">
              <a:ea typeface="Calibri" panose="020F0502020204030204"/>
              <a:cs typeface="Calibri"/>
            </a:endParaRPr>
          </a:p>
          <a:p>
            <a:endParaRPr lang="en-US" sz="2000">
              <a:ea typeface="Calibri" panose="020F0502020204030204"/>
              <a:cs typeface="Calibri"/>
            </a:endParaRPr>
          </a:p>
          <a:p>
            <a:endParaRPr lang="en-US" sz="2000">
              <a:ea typeface="Calibri" panose="020F0502020204030204"/>
              <a:cs typeface="Calibri"/>
            </a:endParaRPr>
          </a:p>
          <a:p>
            <a:endParaRPr lang="en-US">
              <a:ea typeface="Calibri" panose="020F0502020204030204"/>
              <a:cs typeface="Calibri"/>
            </a:endParaRPr>
          </a:p>
        </p:txBody>
      </p:sp>
      <p:sp>
        <p:nvSpPr>
          <p:cNvPr id="9" name="TextBox 8">
            <a:extLst>
              <a:ext uri="{FF2B5EF4-FFF2-40B4-BE49-F238E27FC236}">
                <a16:creationId xmlns:a16="http://schemas.microsoft.com/office/drawing/2014/main" id="{259D0AB2-FE90-0F30-883D-31570B121221}"/>
              </a:ext>
            </a:extLst>
          </p:cNvPr>
          <p:cNvSpPr txBox="1"/>
          <p:nvPr/>
        </p:nvSpPr>
        <p:spPr>
          <a:xfrm>
            <a:off x="4449808" y="1295000"/>
            <a:ext cx="4600180" cy="24057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750"/>
              </a:spcBef>
            </a:pPr>
            <a:r>
              <a:rPr lang="en-US" sz="3000" b="1">
                <a:solidFill>
                  <a:srgbClr val="00A5A9"/>
                </a:solidFill>
                <a:ea typeface="+mn-lt"/>
                <a:cs typeface="+mn-lt"/>
              </a:rPr>
              <a:t>Grade 9</a:t>
            </a:r>
          </a:p>
          <a:p>
            <a:pPr>
              <a:lnSpc>
                <a:spcPct val="90000"/>
              </a:lnSpc>
              <a:spcBef>
                <a:spcPts val="750"/>
              </a:spcBef>
            </a:pPr>
            <a:r>
              <a:rPr lang="en-US" sz="2000">
                <a:solidFill>
                  <a:srgbClr val="898989"/>
                </a:solidFill>
                <a:ea typeface="+mn-lt"/>
                <a:cs typeface="+mn-lt"/>
              </a:rPr>
              <a:t>8:55-10:24 – Core </a:t>
            </a:r>
            <a:endParaRPr lang="en-US" sz="2000">
              <a:ea typeface="+mn-lt"/>
              <a:cs typeface="+mn-lt"/>
            </a:endParaRPr>
          </a:p>
          <a:p>
            <a:pPr>
              <a:lnSpc>
                <a:spcPct val="90000"/>
              </a:lnSpc>
              <a:spcBef>
                <a:spcPts val="750"/>
              </a:spcBef>
            </a:pPr>
            <a:r>
              <a:rPr lang="en-US" sz="2000">
                <a:solidFill>
                  <a:srgbClr val="898989"/>
                </a:solidFill>
                <a:ea typeface="+mn-lt"/>
                <a:cs typeface="+mn-lt"/>
              </a:rPr>
              <a:t>10:27 - 11:56 – Option Block</a:t>
            </a:r>
            <a:endParaRPr lang="en-US" sz="2000">
              <a:ea typeface="+mn-lt"/>
              <a:cs typeface="+mn-lt"/>
            </a:endParaRPr>
          </a:p>
          <a:p>
            <a:pPr>
              <a:lnSpc>
                <a:spcPct val="90000"/>
              </a:lnSpc>
              <a:spcBef>
                <a:spcPts val="750"/>
              </a:spcBef>
            </a:pPr>
            <a:r>
              <a:rPr lang="en-US" sz="2000">
                <a:solidFill>
                  <a:srgbClr val="898989"/>
                </a:solidFill>
                <a:ea typeface="+mn-lt"/>
                <a:cs typeface="+mn-lt"/>
              </a:rPr>
              <a:t>11:56 -12:32 – Lunch </a:t>
            </a:r>
            <a:endParaRPr lang="en-US" sz="2000">
              <a:ea typeface="+mn-lt"/>
              <a:cs typeface="+mn-lt"/>
            </a:endParaRPr>
          </a:p>
          <a:p>
            <a:pPr>
              <a:lnSpc>
                <a:spcPct val="90000"/>
              </a:lnSpc>
              <a:spcBef>
                <a:spcPts val="750"/>
              </a:spcBef>
            </a:pPr>
            <a:r>
              <a:rPr lang="en-US" sz="2000">
                <a:solidFill>
                  <a:srgbClr val="898989"/>
                </a:solidFill>
                <a:ea typeface="+mn-lt"/>
                <a:cs typeface="+mn-lt"/>
              </a:rPr>
              <a:t>12:32 - 2:01 – Core </a:t>
            </a:r>
            <a:endParaRPr lang="en-US" sz="2000">
              <a:ea typeface="+mn-lt"/>
              <a:cs typeface="+mn-lt"/>
            </a:endParaRPr>
          </a:p>
          <a:p>
            <a:pPr>
              <a:lnSpc>
                <a:spcPct val="90000"/>
              </a:lnSpc>
              <a:spcBef>
                <a:spcPts val="750"/>
              </a:spcBef>
            </a:pPr>
            <a:r>
              <a:rPr lang="en-US" sz="2000">
                <a:solidFill>
                  <a:srgbClr val="898989"/>
                </a:solidFill>
                <a:ea typeface="+mn-lt"/>
                <a:cs typeface="+mn-lt"/>
              </a:rPr>
              <a:t>2:04 - 3:33 – Phys Ed/Health &amp; Wellness </a:t>
            </a:r>
            <a:endParaRPr lang="en-US" sz="2000"/>
          </a:p>
        </p:txBody>
      </p:sp>
      <p:sp>
        <p:nvSpPr>
          <p:cNvPr id="3" name="TextBox 2">
            <a:extLst>
              <a:ext uri="{FF2B5EF4-FFF2-40B4-BE49-F238E27FC236}">
                <a16:creationId xmlns:a16="http://schemas.microsoft.com/office/drawing/2014/main" id="{518E6D9D-F692-E7F7-C911-7E4158C68933}"/>
              </a:ext>
            </a:extLst>
          </p:cNvPr>
          <p:cNvSpPr txBox="1"/>
          <p:nvPr/>
        </p:nvSpPr>
        <p:spPr>
          <a:xfrm>
            <a:off x="669174" y="3979832"/>
            <a:ext cx="7875137" cy="7155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Learning Community structures create belonging and connection, allow for Math/Science and ELA/Social Studies (Humanities) approach to support cross curricular connections and common tasks.  Students in grade 7 and 8 have their Physical Education daily for 45 minutes in their learning community block. </a:t>
            </a:r>
          </a:p>
        </p:txBody>
      </p:sp>
    </p:spTree>
    <p:extLst>
      <p:ext uri="{BB962C8B-B14F-4D97-AF65-F5344CB8AC3E}">
        <p14:creationId xmlns:p14="http://schemas.microsoft.com/office/powerpoint/2010/main" val="3024699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DF8A6A-6871-D5B4-C658-B79649B6D781}"/>
              </a:ext>
            </a:extLst>
          </p:cNvPr>
          <p:cNvSpPr>
            <a:spLocks noGrp="1"/>
          </p:cNvSpPr>
          <p:nvPr>
            <p:ph type="body" idx="1"/>
          </p:nvPr>
        </p:nvSpPr>
        <p:spPr/>
        <p:txBody>
          <a:bodyPr/>
          <a:lstStyle/>
          <a:p>
            <a:endParaRPr lang="en-US"/>
          </a:p>
        </p:txBody>
      </p:sp>
      <p:pic>
        <p:nvPicPr>
          <p:cNvPr id="4" name="Picture 3" descr="A calendar with text and images">
            <a:extLst>
              <a:ext uri="{FF2B5EF4-FFF2-40B4-BE49-F238E27FC236}">
                <a16:creationId xmlns:a16="http://schemas.microsoft.com/office/drawing/2014/main" id="{107BDF54-CCA4-6334-D56F-C17A22D34474}"/>
              </a:ext>
            </a:extLst>
          </p:cNvPr>
          <p:cNvPicPr>
            <a:picLocks noChangeAspect="1"/>
          </p:cNvPicPr>
          <p:nvPr/>
        </p:nvPicPr>
        <p:blipFill>
          <a:blip r:embed="rId2"/>
          <a:srcRect l="225" t="21678" r="-450" b="23632"/>
          <a:stretch>
            <a:fillRect/>
          </a:stretch>
        </p:blipFill>
        <p:spPr>
          <a:xfrm>
            <a:off x="1019556" y="1760"/>
            <a:ext cx="7129041" cy="5023586"/>
          </a:xfrm>
          <a:prstGeom prst="rect">
            <a:avLst/>
          </a:prstGeom>
        </p:spPr>
      </p:pic>
    </p:spTree>
    <p:extLst>
      <p:ext uri="{BB962C8B-B14F-4D97-AF65-F5344CB8AC3E}">
        <p14:creationId xmlns:p14="http://schemas.microsoft.com/office/powerpoint/2010/main" val="3453732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6F30FB-843A-3E5B-03C9-D0F98DD211CE}"/>
              </a:ext>
            </a:extLst>
          </p:cNvPr>
          <p:cNvSpPr>
            <a:spLocks noGrp="1"/>
          </p:cNvSpPr>
          <p:nvPr>
            <p:ph type="body" idx="1"/>
          </p:nvPr>
        </p:nvSpPr>
        <p:spPr/>
        <p:txBody>
          <a:bodyPr/>
          <a:lstStyle/>
          <a:p>
            <a:endParaRPr lang="en-US"/>
          </a:p>
        </p:txBody>
      </p:sp>
      <p:pic>
        <p:nvPicPr>
          <p:cNvPr id="4" name="Picture 3" descr="A school schedule with colorful squares&#10;&#10;AI-generated content may be incorrect.">
            <a:extLst>
              <a:ext uri="{FF2B5EF4-FFF2-40B4-BE49-F238E27FC236}">
                <a16:creationId xmlns:a16="http://schemas.microsoft.com/office/drawing/2014/main" id="{69574BCC-5301-5910-F0C3-C22406F6ED63}"/>
              </a:ext>
            </a:extLst>
          </p:cNvPr>
          <p:cNvPicPr>
            <a:picLocks noChangeAspect="1"/>
          </p:cNvPicPr>
          <p:nvPr/>
        </p:nvPicPr>
        <p:blipFill>
          <a:blip r:embed="rId2"/>
          <a:stretch>
            <a:fillRect/>
          </a:stretch>
        </p:blipFill>
        <p:spPr>
          <a:xfrm>
            <a:off x="1923625" y="82871"/>
            <a:ext cx="5489318" cy="7048762"/>
          </a:xfrm>
          <a:prstGeom prst="rect">
            <a:avLst/>
          </a:prstGeom>
        </p:spPr>
      </p:pic>
    </p:spTree>
    <p:extLst>
      <p:ext uri="{BB962C8B-B14F-4D97-AF65-F5344CB8AC3E}">
        <p14:creationId xmlns:p14="http://schemas.microsoft.com/office/powerpoint/2010/main" val="2243702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4D909A-26BD-F243-A5E2-89ACE966ED8D}"/>
              </a:ext>
            </a:extLst>
          </p:cNvPr>
          <p:cNvSpPr>
            <a:spLocks noGrp="1"/>
          </p:cNvSpPr>
          <p:nvPr>
            <p:ph type="title"/>
          </p:nvPr>
        </p:nvSpPr>
        <p:spPr/>
        <p:txBody>
          <a:bodyPr>
            <a:normAutofit/>
          </a:bodyPr>
          <a:lstStyle/>
          <a:p>
            <a:r>
              <a:rPr lang="en-US" sz="3600">
                <a:cs typeface="Calibri"/>
              </a:rPr>
              <a:t>High School Timetable</a:t>
            </a:r>
            <a:endParaRPr lang="en-US" sz="3600"/>
          </a:p>
        </p:txBody>
      </p:sp>
      <p:sp>
        <p:nvSpPr>
          <p:cNvPr id="9" name="TextBox 8">
            <a:extLst>
              <a:ext uri="{FF2B5EF4-FFF2-40B4-BE49-F238E27FC236}">
                <a16:creationId xmlns:a16="http://schemas.microsoft.com/office/drawing/2014/main" id="{B24ED19D-DDD5-7843-F0C4-AE437BA97F97}"/>
              </a:ext>
            </a:extLst>
          </p:cNvPr>
          <p:cNvSpPr txBox="1"/>
          <p:nvPr/>
        </p:nvSpPr>
        <p:spPr>
          <a:xfrm>
            <a:off x="806823" y="1134032"/>
            <a:ext cx="2388472"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solidFill>
                  <a:schemeClr val="tx1">
                    <a:lumMod val="50000"/>
                    <a:lumOff val="50000"/>
                  </a:schemeClr>
                </a:solidFill>
                <a:cs typeface="Calibri" panose="020F0502020204030204"/>
              </a:rPr>
              <a:t>Two semesters each year </a:t>
            </a:r>
          </a:p>
          <a:p>
            <a:pPr marL="285750" indent="-285750">
              <a:buFont typeface="Arial"/>
              <a:buChar char="•"/>
            </a:pPr>
            <a:r>
              <a:rPr lang="en-US" sz="2000">
                <a:solidFill>
                  <a:schemeClr val="tx1">
                    <a:lumMod val="50000"/>
                    <a:lumOff val="50000"/>
                  </a:schemeClr>
                </a:solidFill>
                <a:cs typeface="Calibri" panose="020F0502020204030204"/>
              </a:rPr>
              <a:t>Classes change each semester</a:t>
            </a:r>
          </a:p>
          <a:p>
            <a:pPr marL="285750" indent="-285750">
              <a:buFont typeface="Arial"/>
              <a:buChar char="•"/>
            </a:pPr>
            <a:endParaRPr lang="en-US" sz="2000">
              <a:solidFill>
                <a:schemeClr val="tx1">
                  <a:lumMod val="50000"/>
                  <a:lumOff val="50000"/>
                </a:schemeClr>
              </a:solidFill>
              <a:ea typeface="Calibri"/>
              <a:cs typeface="Calibri"/>
            </a:endParaRPr>
          </a:p>
        </p:txBody>
      </p:sp>
      <p:pic>
        <p:nvPicPr>
          <p:cNvPr id="2" name="Picture 1" descr="A blue and white calendar with red text&#10;&#10;AI-generated content may be incorrect.">
            <a:extLst>
              <a:ext uri="{FF2B5EF4-FFF2-40B4-BE49-F238E27FC236}">
                <a16:creationId xmlns:a16="http://schemas.microsoft.com/office/drawing/2014/main" id="{9C910399-5B1A-9817-5447-FA48D3853505}"/>
              </a:ext>
            </a:extLst>
          </p:cNvPr>
          <p:cNvPicPr>
            <a:picLocks noChangeAspect="1"/>
          </p:cNvPicPr>
          <p:nvPr/>
        </p:nvPicPr>
        <p:blipFill>
          <a:blip r:embed="rId2"/>
          <a:stretch>
            <a:fillRect/>
          </a:stretch>
        </p:blipFill>
        <p:spPr>
          <a:xfrm>
            <a:off x="3401764" y="1041591"/>
            <a:ext cx="5324477" cy="3495675"/>
          </a:xfrm>
          <a:prstGeom prst="rect">
            <a:avLst/>
          </a:prstGeom>
        </p:spPr>
      </p:pic>
    </p:spTree>
    <p:extLst>
      <p:ext uri="{BB962C8B-B14F-4D97-AF65-F5344CB8AC3E}">
        <p14:creationId xmlns:p14="http://schemas.microsoft.com/office/powerpoint/2010/main" val="334089565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9593F24-5895-1D48-ABB1-086E93C669E7}" vid="{B09DC30E-D04B-104A-8C19-1955438942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C6F3CD9949A1744878AEF2928A1ED43" ma:contentTypeVersion="11" ma:contentTypeDescription="Create a new document." ma:contentTypeScope="" ma:versionID="f242cba4a6d7bf9ea21fa9ea7ef2242a">
  <xsd:schema xmlns:xsd="http://www.w3.org/2001/XMLSchema" xmlns:xs="http://www.w3.org/2001/XMLSchema" xmlns:p="http://schemas.microsoft.com/office/2006/metadata/properties" xmlns:ns2="86003687-1d09-454a-a0ea-ad8f1346a0cf" xmlns:ns3="8baefa7c-0ddb-46bf-94c9-d489601f2850" targetNamespace="http://schemas.microsoft.com/office/2006/metadata/properties" ma:root="true" ma:fieldsID="b753ff7cf6af2d411829fc18a7debbec" ns2:_="" ns3:_="">
    <xsd:import namespace="86003687-1d09-454a-a0ea-ad8f1346a0cf"/>
    <xsd:import namespace="8baefa7c-0ddb-46bf-94c9-d489601f2850"/>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3:Topic" minOccurs="0"/>
                <xsd:element ref="ns3:Template_x0020_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003687-1d09-454a-a0ea-ad8f1346a0c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baefa7c-0ddb-46bf-94c9-d489601f2850" elementFormDefault="qualified">
    <xsd:import namespace="http://schemas.microsoft.com/office/2006/documentManagement/types"/>
    <xsd:import namespace="http://schemas.microsoft.com/office/infopath/2007/PartnerControls"/>
    <xsd:element name="Topic" ma:index="12" nillable="true" ma:displayName="Topic" ma:internalName="Topic" ma:requiredMultiChoice="true">
      <xsd:complexType>
        <xsd:complexContent>
          <xsd:extension base="dms:MultiChoice">
            <xsd:sequence>
              <xsd:element name="Value" maxOccurs="unbounded" minOccurs="0" nillable="true">
                <xsd:simpleType>
                  <xsd:restriction base="dms:Choice">
                    <xsd:enumeration value="Agenda &amp; Minutes"/>
                    <xsd:enumeration value="Allergy"/>
                    <xsd:enumeration value="Backgrounder"/>
                    <xsd:enumeration value="Basic"/>
                    <xsd:enumeration value="Brochure or Flatsheet"/>
                    <xsd:enumeration value="Calendar"/>
                    <xsd:enumeration value="Certificate"/>
                    <xsd:enumeration value="Checklist"/>
                    <xsd:enumeration value="Chinook Learning Services"/>
                    <xsd:enumeration value="Community Engagement"/>
                    <xsd:enumeration value="Coronavirus | Covid-19"/>
                    <xsd:enumeration value="Email"/>
                    <xsd:enumeration value="Event"/>
                    <xsd:enumeration value="Fax"/>
                    <xsd:enumeration value="Fees &amp; Legal"/>
                    <xsd:enumeration value="How-To"/>
                    <xsd:enumeration value="Invitation or Open House"/>
                    <xsd:enumeration value="Job Description"/>
                    <xsd:enumeration value="Letter"/>
                    <xsd:enumeration value="Letterhead"/>
                    <xsd:enumeration value="Lottery"/>
                    <xsd:enumeration value="Media | Advisory, News, Statement, Backgrounder"/>
                    <xsd:enumeration value="Memos, Notes, Speaking Notes"/>
                    <xsd:enumeration value="Newsletter"/>
                    <xsd:enumeration value="Partnership"/>
                    <xsd:enumeration value="Plan"/>
                    <xsd:enumeration value="Postcard"/>
                    <xsd:enumeration value="Presentation"/>
                    <xsd:enumeration value="Q &amp; A"/>
                    <xsd:enumeration value="Reports | Agenda, Minutes, Meetings"/>
                    <xsd:enumeration value="Report Cover"/>
                    <xsd:enumeration value="Sign"/>
                    <xsd:enumeration value="Teams"/>
                    <xsd:enumeration value="Video"/>
                  </xsd:restriction>
                </xsd:simpleType>
              </xsd:element>
            </xsd:sequence>
          </xsd:extension>
        </xsd:complexContent>
      </xsd:complexType>
    </xsd:element>
    <xsd:element name="Template_x0020_Name" ma:index="13" nillable="true" ma:displayName="Template Name" ma:internalName="Template_x0020_Nam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Template_x0020_Name xmlns="8baefa7c-0ddb-46bf-94c9-d489601f2850" xsi:nil="true"/>
    <Topic xmlns="8baefa7c-0ddb-46bf-94c9-d489601f2850">
      <Value>Presentation</Value>
    </Topic>
    <_dlc_DocId xmlns="86003687-1d09-454a-a0ea-ad8f1346a0cf">INSITE-984982948-194</_dlc_DocId>
    <_dlc_DocIdUrl xmlns="86003687-1d09-454a-a0ea-ad8f1346a0cf">
      <Url>https://insite.cbe.ab.ca/system/forms-documents-records/templates-letterhead/_layouts/15/DocIdRedir.aspx?ID=INSITE-984982948-194</Url>
      <Description>INSITE-984982948-194</Description>
    </_dlc_DocIdUrl>
  </documentManagement>
</p:properties>
</file>

<file path=customXml/itemProps1.xml><?xml version="1.0" encoding="utf-8"?>
<ds:datastoreItem xmlns:ds="http://schemas.openxmlformats.org/officeDocument/2006/customXml" ds:itemID="{764DEDC7-BED2-41C5-88DA-9CDEDF73B533}">
  <ds:schemaRefs>
    <ds:schemaRef ds:uri="http://schemas.microsoft.com/sharepoint/v3/contenttype/forms"/>
  </ds:schemaRefs>
</ds:datastoreItem>
</file>

<file path=customXml/itemProps2.xml><?xml version="1.0" encoding="utf-8"?>
<ds:datastoreItem xmlns:ds="http://schemas.openxmlformats.org/officeDocument/2006/customXml" ds:itemID="{8A3984FC-12B5-4CE1-A8C7-6C5868DA4B63}">
  <ds:schemaRefs>
    <ds:schemaRef ds:uri="86003687-1d09-454a-a0ea-ad8f1346a0cf"/>
    <ds:schemaRef ds:uri="8baefa7c-0ddb-46bf-94c9-d489601f28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9517C98-E05D-4FD4-A578-A7DD583CAEA4}">
  <ds:schemaRefs>
    <ds:schemaRef ds:uri="http://schemas.microsoft.com/sharepoint/events"/>
  </ds:schemaRefs>
</ds:datastoreItem>
</file>

<file path=customXml/itemProps4.xml><?xml version="1.0" encoding="utf-8"?>
<ds:datastoreItem xmlns:ds="http://schemas.openxmlformats.org/officeDocument/2006/customXml" ds:itemID="{D583D240-504F-4A6A-9FDA-80381E11E810}">
  <ds:schemaRefs>
    <ds:schemaRef ds:uri="http://schemas.microsoft.com/office/infopath/2007/PartnerControls"/>
    <ds:schemaRef ds:uri="86003687-1d09-454a-a0ea-ad8f1346a0cf"/>
    <ds:schemaRef ds:uri="http://schemas.microsoft.com/office/2006/metadata/properties"/>
    <ds:schemaRef ds:uri="http://schemas.openxmlformats.org/package/2006/metadata/core-properties"/>
    <ds:schemaRef ds:uri="http://schemas.microsoft.com/office/2006/documentManagement/types"/>
    <ds:schemaRef ds:uri="http://purl.org/dc/terms/"/>
    <ds:schemaRef ds:uri="http://purl.org/dc/elements/1.1/"/>
    <ds:schemaRef ds:uri="8baefa7c-0ddb-46bf-94c9-d489601f285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645</Words>
  <Application>Microsoft Office PowerPoint</Application>
  <PresentationFormat>Custom</PresentationFormat>
  <Paragraphs>102</Paragraphs>
  <Slides>14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Courier New</vt:lpstr>
      <vt:lpstr>Office Theme</vt:lpstr>
      <vt:lpstr>Queen Elizabeth High School Open House 2026</vt:lpstr>
      <vt:lpstr>PowerPoint Presentation</vt:lpstr>
      <vt:lpstr>Welcome - Administration</vt:lpstr>
      <vt:lpstr>Transition Team </vt:lpstr>
      <vt:lpstr>About Us!</vt:lpstr>
      <vt:lpstr>Jr. High Timetables </vt:lpstr>
      <vt:lpstr>PowerPoint Presentation</vt:lpstr>
      <vt:lpstr>PowerPoint Presentation</vt:lpstr>
      <vt:lpstr>High School Timetable</vt:lpstr>
      <vt:lpstr>Complementary Classes </vt:lpstr>
      <vt:lpstr>Clubs &amp; Athletics – Get Involved! </vt:lpstr>
      <vt:lpstr>Transportation</vt:lpstr>
      <vt:lpstr>First Day of School </vt:lpstr>
      <vt:lpstr>Open House &amp; School Tours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Queen Elizabeth High School Open House 2024</dc:title>
  <dc:subject/>
  <dc:creator>Furey, Aimee L</dc:creator>
  <cp:keywords/>
  <dc:description/>
  <cp:lastModifiedBy>Tarry, Leslie A</cp:lastModifiedBy>
  <cp:revision>2</cp:revision>
  <dcterms:created xsi:type="dcterms:W3CDTF">2024-05-23T02:11:47Z</dcterms:created>
  <dcterms:modified xsi:type="dcterms:W3CDTF">2026-05-26T19:51:41Z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0x0101002C6F3CD9949A1744878AEF2928A1ED43</vt:lpwstr>
  </property>
  <property fmtid="{D5CDD505-2E9C-101B-9397-08002B2CF9AE}" pid="3" name="_dlc_DocIdItemGuid">
    <vt:lpwstr>77ca5f26-dda9-4e7a-b249-c64fce336e02</vt:lpwstr>
  </property>
</Properties>
</file>